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1"/>
  </p:notesMasterIdLst>
  <p:handoutMasterIdLst>
    <p:handoutMasterId r:id="rId12"/>
  </p:handoutMasterIdLst>
  <p:sldIdLst>
    <p:sldId id="257" r:id="rId2"/>
    <p:sldId id="298" r:id="rId3"/>
    <p:sldId id="307" r:id="rId4"/>
    <p:sldId id="312" r:id="rId5"/>
    <p:sldId id="313" r:id="rId6"/>
    <p:sldId id="308" r:id="rId7"/>
    <p:sldId id="316" r:id="rId8"/>
    <p:sldId id="314" r:id="rId9"/>
    <p:sldId id="311" r:id="rId10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imona Boudová" initials="SB" lastIdx="12" clrIdx="0"/>
  <p:cmAuthor id="1" name="ISS" initials="I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6B2"/>
    <a:srgbClr val="D57575"/>
    <a:srgbClr val="C84848"/>
    <a:srgbClr val="7B2525"/>
    <a:srgbClr val="B15335"/>
    <a:srgbClr val="CC5454"/>
    <a:srgbClr val="E6ACAC"/>
    <a:srgbClr val="648F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83" autoAdjust="0"/>
    <p:restoredTop sz="87368" autoAdjust="0"/>
  </p:normalViewPr>
  <p:slideViewPr>
    <p:cSldViewPr>
      <p:cViewPr varScale="1">
        <p:scale>
          <a:sx n="98" d="100"/>
          <a:sy n="98" d="100"/>
        </p:scale>
        <p:origin x="172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042" y="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B48EF2-5221-48A1-81A7-CE8F6A71CAE5}" type="doc">
      <dgm:prSet loTypeId="urn:microsoft.com/office/officeart/2005/8/layout/hierarchy4" loCatId="list" qsTypeId="urn:microsoft.com/office/officeart/2005/8/quickstyle/simple5" qsCatId="simple" csTypeId="urn:microsoft.com/office/officeart/2005/8/colors/accent1_2#1" csCatId="accent1" phldr="1"/>
      <dgm:spPr/>
      <dgm:t>
        <a:bodyPr/>
        <a:lstStyle/>
        <a:p>
          <a:endParaRPr lang="en-GB"/>
        </a:p>
      </dgm:t>
    </dgm:pt>
    <dgm:pt modelId="{BF7CEB0A-3B86-4628-8A20-676B65B51AF6}">
      <dgm:prSet phldrT="[Text]" custT="1"/>
      <dgm:spPr>
        <a:gradFill flip="none" rotWithShape="0">
          <a:gsLst>
            <a:gs pos="0">
              <a:srgbClr val="ACC8EA">
                <a:shade val="30000"/>
                <a:satMod val="115000"/>
              </a:srgbClr>
            </a:gs>
            <a:gs pos="50000">
              <a:srgbClr val="ACC8EA">
                <a:shade val="67500"/>
                <a:satMod val="115000"/>
              </a:srgbClr>
            </a:gs>
            <a:gs pos="100000">
              <a:srgbClr val="ACC8EA">
                <a:shade val="100000"/>
                <a:satMod val="115000"/>
              </a:srgbClr>
            </a:gs>
          </a:gsLst>
          <a:lin ang="5400000" scaled="1"/>
          <a:tileRect/>
        </a:gradFill>
      </dgm:spPr>
      <dgm:t>
        <a:bodyPr/>
        <a:lstStyle/>
        <a:p>
          <a:r>
            <a:rPr lang="cs-CZ" sz="2000" b="0" baseline="0" noProof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Informace o učitelích a jejich pracovních podmínkách</a:t>
          </a:r>
          <a:endParaRPr lang="cs-CZ" sz="2000" b="0" baseline="0" noProof="0" dirty="0">
            <a:solidFill>
              <a:schemeClr val="accent5">
                <a:lumMod val="1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3FB2DA60-00E0-4078-BB10-000663E18738}" type="parTrans" cxnId="{B95B4385-FA66-46C2-BC6C-F97D4B22977A}">
      <dgm:prSet/>
      <dgm:spPr/>
      <dgm:t>
        <a:bodyPr/>
        <a:lstStyle/>
        <a:p>
          <a:endParaRPr lang="en-GB" b="0">
            <a:solidFill>
              <a:schemeClr val="bg1">
                <a:lumMod val="75000"/>
                <a:lumOff val="25000"/>
              </a:schemeClr>
            </a:solidFill>
          </a:endParaRPr>
        </a:p>
      </dgm:t>
    </dgm:pt>
    <dgm:pt modelId="{AFB95A59-B72C-4689-970B-1F567ADFB9B2}" type="sibTrans" cxnId="{B95B4385-FA66-46C2-BC6C-F97D4B22977A}">
      <dgm:prSet/>
      <dgm:spPr/>
      <dgm:t>
        <a:bodyPr/>
        <a:lstStyle/>
        <a:p>
          <a:endParaRPr lang="en-GB" b="0">
            <a:solidFill>
              <a:schemeClr val="bg1">
                <a:lumMod val="75000"/>
                <a:lumOff val="25000"/>
              </a:schemeClr>
            </a:solidFill>
          </a:endParaRPr>
        </a:p>
      </dgm:t>
    </dgm:pt>
    <dgm:pt modelId="{F9313189-9430-4CCF-A7EB-34BC98C8C8F6}" type="asst">
      <dgm:prSet phldrT="[Text]" custT="1"/>
      <dgm:spPr>
        <a:solidFill>
          <a:srgbClr val="ACC8EA"/>
        </a:solidFill>
      </dgm:spPr>
      <dgm:t>
        <a:bodyPr/>
        <a:lstStyle/>
        <a:p>
          <a:r>
            <a:rPr lang="cs-CZ" sz="1400" b="0" baseline="0" noProof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Informace o</a:t>
          </a:r>
          <a:r>
            <a:rPr lang="cs-CZ" sz="1400" b="0" baseline="0" noProof="0" dirty="0" smtClean="0">
              <a:solidFill>
                <a:srgbClr val="ACC8EA"/>
              </a:solidFill>
              <a:latin typeface="Arial" pitchFamily="34" charset="0"/>
              <a:cs typeface="Arial" pitchFamily="34" charset="0"/>
            </a:rPr>
            <a:t>_</a:t>
          </a:r>
          <a:r>
            <a:rPr lang="cs-CZ" sz="1400" b="0" baseline="0" noProof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osobě učitele, zkušenostech, formální přípravě</a:t>
          </a:r>
          <a:r>
            <a:rPr lang="en-GB" sz="1400" b="0" baseline="0" noProof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, </a:t>
          </a:r>
          <a:r>
            <a:rPr lang="cs-CZ" sz="1400" b="0" baseline="0" noProof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           o času věnovaném výuce</a:t>
          </a:r>
          <a:endParaRPr lang="en-GB" sz="1400" b="0" baseline="0" noProof="0" dirty="0">
            <a:solidFill>
              <a:schemeClr val="accent5">
                <a:lumMod val="1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6C53D518-103E-4BAC-AAFA-CC1A89BDF08A}" type="parTrans" cxnId="{C43EC9EF-0DE8-4690-BBB0-ADF2F3C8C304}">
      <dgm:prSet/>
      <dgm:spPr/>
      <dgm:t>
        <a:bodyPr/>
        <a:lstStyle/>
        <a:p>
          <a:endParaRPr lang="en-GB" b="0">
            <a:solidFill>
              <a:schemeClr val="bg1">
                <a:lumMod val="75000"/>
                <a:lumOff val="25000"/>
              </a:schemeClr>
            </a:solidFill>
          </a:endParaRPr>
        </a:p>
      </dgm:t>
    </dgm:pt>
    <dgm:pt modelId="{3281CF95-A8FA-4C42-8C9B-BAEECE43AC15}" type="sibTrans" cxnId="{C43EC9EF-0DE8-4690-BBB0-ADF2F3C8C304}">
      <dgm:prSet/>
      <dgm:spPr/>
      <dgm:t>
        <a:bodyPr/>
        <a:lstStyle/>
        <a:p>
          <a:endParaRPr lang="en-GB" b="0">
            <a:solidFill>
              <a:schemeClr val="bg1">
                <a:lumMod val="75000"/>
                <a:lumOff val="25000"/>
              </a:schemeClr>
            </a:solidFill>
          </a:endParaRPr>
        </a:p>
      </dgm:t>
    </dgm:pt>
    <dgm:pt modelId="{2E3C7BF8-A547-480D-8ADE-A28D2B9CF249}">
      <dgm:prSet phldrT="[Text]" custT="1"/>
      <dgm:spPr>
        <a:solidFill>
          <a:srgbClr val="ACC8EA"/>
        </a:solidFill>
      </dgm:spPr>
      <dgm:t>
        <a:bodyPr/>
        <a:lstStyle/>
        <a:p>
          <a:r>
            <a:rPr lang="cs-CZ" sz="1400" b="0" baseline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Hodnocení učitelů</a:t>
          </a:r>
          <a:r>
            <a:rPr lang="fr-FR" sz="1400" b="0" baseline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: </a:t>
          </a:r>
        </a:p>
        <a:p>
          <a:pPr rtl="0"/>
          <a:r>
            <a:rPr lang="cs-CZ" sz="1400" b="0" baseline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Kdo hodnotí, způsob a kritéria</a:t>
          </a:r>
          <a:r>
            <a:rPr lang="fr-FR" sz="1400" b="0" baseline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, </a:t>
          </a:r>
          <a:r>
            <a:rPr lang="cs-CZ" sz="1400" b="0" baseline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důsledky, vnímání hodnocení učiteli</a:t>
          </a:r>
          <a:endParaRPr lang="en-GB" sz="1400" b="0" baseline="0" dirty="0">
            <a:solidFill>
              <a:schemeClr val="accent5">
                <a:lumMod val="1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02769E91-50A2-49A3-95A4-51E5E908809D}" type="parTrans" cxnId="{2AF05EB1-C1DF-44B8-AA27-ADAB8DA06FC8}">
      <dgm:prSet/>
      <dgm:spPr/>
      <dgm:t>
        <a:bodyPr/>
        <a:lstStyle/>
        <a:p>
          <a:endParaRPr lang="en-GB" b="0">
            <a:solidFill>
              <a:schemeClr val="bg1">
                <a:lumMod val="75000"/>
                <a:lumOff val="25000"/>
              </a:schemeClr>
            </a:solidFill>
          </a:endParaRPr>
        </a:p>
      </dgm:t>
    </dgm:pt>
    <dgm:pt modelId="{ECD7DB0E-B105-4106-8C5F-6196E81AC35A}" type="sibTrans" cxnId="{2AF05EB1-C1DF-44B8-AA27-ADAB8DA06FC8}">
      <dgm:prSet/>
      <dgm:spPr/>
      <dgm:t>
        <a:bodyPr/>
        <a:lstStyle/>
        <a:p>
          <a:endParaRPr lang="en-GB" b="0">
            <a:solidFill>
              <a:schemeClr val="bg1">
                <a:lumMod val="75000"/>
                <a:lumOff val="25000"/>
              </a:schemeClr>
            </a:solidFill>
          </a:endParaRPr>
        </a:p>
      </dgm:t>
    </dgm:pt>
    <dgm:pt modelId="{FBB4269B-6E07-4163-BDE2-F129633607E4}">
      <dgm:prSet phldrT="[Text]" custT="1"/>
      <dgm:spPr>
        <a:solidFill>
          <a:srgbClr val="ACC8EA"/>
        </a:solidFill>
      </dgm:spPr>
      <dgm:t>
        <a:bodyPr/>
        <a:lstStyle/>
        <a:p>
          <a:r>
            <a:rPr lang="cs-CZ" sz="1400" b="0" baseline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Školní klima a spokojenost v práci</a:t>
          </a:r>
          <a:endParaRPr lang="fr-FR" sz="1400" b="0" baseline="0" dirty="0" smtClean="0">
            <a:solidFill>
              <a:schemeClr val="accent5">
                <a:lumMod val="10000"/>
              </a:schemeClr>
            </a:solidFill>
            <a:latin typeface="Arial" pitchFamily="34" charset="0"/>
            <a:cs typeface="Arial" pitchFamily="34" charset="0"/>
          </a:endParaRPr>
        </a:p>
        <a:p>
          <a:r>
            <a:rPr lang="fr-FR" sz="1400" b="0" baseline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+ </a:t>
          </a:r>
          <a:r>
            <a:rPr lang="cs-CZ" sz="1400" b="0" baseline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mobilita učitelů z</a:t>
          </a:r>
          <a:r>
            <a:rPr lang="cs-CZ" sz="1400" b="0" baseline="0" dirty="0" smtClean="0">
              <a:solidFill>
                <a:srgbClr val="ACC8EA"/>
              </a:solidFill>
              <a:latin typeface="Arial" pitchFamily="34" charset="0"/>
              <a:cs typeface="Arial" pitchFamily="34" charset="0"/>
            </a:rPr>
            <a:t>_</a:t>
          </a:r>
          <a:r>
            <a:rPr lang="cs-CZ" sz="1400" b="0" baseline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profesních či studijních důvodů</a:t>
          </a:r>
          <a:endParaRPr lang="en-GB" sz="1400" b="0" baseline="0" dirty="0">
            <a:solidFill>
              <a:schemeClr val="accent5">
                <a:lumMod val="1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497CCBA3-A8D2-41EF-A9DD-3F58842F2014}" type="parTrans" cxnId="{F2AD33B6-6F76-48B2-A767-397575A6B9E1}">
      <dgm:prSet/>
      <dgm:spPr/>
      <dgm:t>
        <a:bodyPr/>
        <a:lstStyle/>
        <a:p>
          <a:endParaRPr lang="en-GB" b="0">
            <a:solidFill>
              <a:schemeClr val="bg1">
                <a:lumMod val="75000"/>
                <a:lumOff val="25000"/>
              </a:schemeClr>
            </a:solidFill>
          </a:endParaRPr>
        </a:p>
      </dgm:t>
    </dgm:pt>
    <dgm:pt modelId="{C7F6922D-AF5D-4C9E-9FC7-0F76E584D64E}" type="sibTrans" cxnId="{F2AD33B6-6F76-48B2-A767-397575A6B9E1}">
      <dgm:prSet/>
      <dgm:spPr/>
      <dgm:t>
        <a:bodyPr/>
        <a:lstStyle/>
        <a:p>
          <a:endParaRPr lang="en-GB" b="0">
            <a:solidFill>
              <a:schemeClr val="bg1">
                <a:lumMod val="75000"/>
                <a:lumOff val="25000"/>
              </a:schemeClr>
            </a:solidFill>
          </a:endParaRPr>
        </a:p>
      </dgm:t>
    </dgm:pt>
    <dgm:pt modelId="{688F5BB1-F640-4DD6-9F1B-BEA68284732D}" type="asst">
      <dgm:prSet phldrT="[Text]" custT="1"/>
      <dgm:spPr>
        <a:solidFill>
          <a:srgbClr val="ACC8EA"/>
        </a:solidFill>
      </dgm:spPr>
      <dgm:t>
        <a:bodyPr/>
        <a:lstStyle/>
        <a:p>
          <a:r>
            <a:rPr lang="cs-CZ" sz="1400" b="0" baseline="0" noProof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Profesní vzdělávání: </a:t>
          </a:r>
        </a:p>
        <a:p>
          <a:r>
            <a:rPr lang="cs-CZ" sz="1400" b="0" baseline="0" noProof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přístup k němu, obsah, metody, potřeby, hrazení výdajů, možné bariéry</a:t>
          </a:r>
          <a:endParaRPr lang="cs-CZ" sz="1400" b="0" baseline="0" noProof="0" dirty="0">
            <a:solidFill>
              <a:schemeClr val="accent5">
                <a:lumMod val="1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7153DABF-EF17-4022-900F-635412EF1F33}" type="parTrans" cxnId="{80D05CE6-EA97-4FA7-B5A3-D2B58BC96DA0}">
      <dgm:prSet/>
      <dgm:spPr/>
      <dgm:t>
        <a:bodyPr/>
        <a:lstStyle/>
        <a:p>
          <a:endParaRPr lang="en-GB" b="0">
            <a:solidFill>
              <a:schemeClr val="bg1">
                <a:lumMod val="75000"/>
                <a:lumOff val="25000"/>
              </a:schemeClr>
            </a:solidFill>
          </a:endParaRPr>
        </a:p>
      </dgm:t>
    </dgm:pt>
    <dgm:pt modelId="{15A9FF72-94C5-4E1C-9450-1AD52A56519D}" type="sibTrans" cxnId="{80D05CE6-EA97-4FA7-B5A3-D2B58BC96DA0}">
      <dgm:prSet/>
      <dgm:spPr/>
      <dgm:t>
        <a:bodyPr/>
        <a:lstStyle/>
        <a:p>
          <a:endParaRPr lang="en-GB" b="0">
            <a:solidFill>
              <a:schemeClr val="bg1">
                <a:lumMod val="75000"/>
                <a:lumOff val="25000"/>
              </a:schemeClr>
            </a:solidFill>
          </a:endParaRPr>
        </a:p>
      </dgm:t>
    </dgm:pt>
    <dgm:pt modelId="{9A92BC5E-A9B9-44E9-BCAA-0EC305375B0E}">
      <dgm:prSet phldrT="[Text]" custT="1"/>
      <dgm:spPr>
        <a:gradFill flip="none" rotWithShape="0">
          <a:gsLst>
            <a:gs pos="0">
              <a:srgbClr val="ACC8EA">
                <a:shade val="30000"/>
                <a:satMod val="115000"/>
              </a:srgbClr>
            </a:gs>
            <a:gs pos="50000">
              <a:srgbClr val="ACC8EA">
                <a:shade val="67500"/>
                <a:satMod val="115000"/>
              </a:srgbClr>
            </a:gs>
            <a:gs pos="100000">
              <a:srgbClr val="ACC8EA">
                <a:shade val="100000"/>
                <a:satMod val="115000"/>
              </a:srgbClr>
            </a:gs>
          </a:gsLst>
          <a:lin ang="5400000" scaled="1"/>
          <a:tileRect/>
        </a:gradFill>
      </dgm:spPr>
      <dgm:t>
        <a:bodyPr/>
        <a:lstStyle/>
        <a:p>
          <a:r>
            <a:rPr lang="cs-CZ" sz="2000" b="0" baseline="0" noProof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Pedagogické aspekty výuky</a:t>
          </a:r>
          <a:endParaRPr lang="cs-CZ" sz="2000" b="0" baseline="0" noProof="0" dirty="0">
            <a:solidFill>
              <a:schemeClr val="accent5">
                <a:lumMod val="1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55A6E4E0-B17D-4A7A-AD91-E0E7AFAB394B}" type="parTrans" cxnId="{41560E6D-FE0D-49A0-B2F6-F1CFABA69CE7}">
      <dgm:prSet/>
      <dgm:spPr/>
      <dgm:t>
        <a:bodyPr/>
        <a:lstStyle/>
        <a:p>
          <a:endParaRPr lang="en-US" b="0">
            <a:solidFill>
              <a:schemeClr val="bg1">
                <a:lumMod val="75000"/>
                <a:lumOff val="25000"/>
              </a:schemeClr>
            </a:solidFill>
          </a:endParaRPr>
        </a:p>
      </dgm:t>
    </dgm:pt>
    <dgm:pt modelId="{24946969-8EF8-40B8-BF93-79BBE40D414A}" type="sibTrans" cxnId="{41560E6D-FE0D-49A0-B2F6-F1CFABA69CE7}">
      <dgm:prSet/>
      <dgm:spPr/>
      <dgm:t>
        <a:bodyPr/>
        <a:lstStyle/>
        <a:p>
          <a:endParaRPr lang="en-US" b="0">
            <a:solidFill>
              <a:schemeClr val="bg1">
                <a:lumMod val="75000"/>
                <a:lumOff val="25000"/>
              </a:schemeClr>
            </a:solidFill>
          </a:endParaRPr>
        </a:p>
      </dgm:t>
    </dgm:pt>
    <dgm:pt modelId="{837ABCE7-D240-4047-B580-746387CB372C}">
      <dgm:prSet phldrT="[Text]" custT="1"/>
      <dgm:spPr>
        <a:solidFill>
          <a:srgbClr val="ACC8EA"/>
        </a:solidFill>
      </dgm:spPr>
      <dgm:t>
        <a:bodyPr/>
        <a:lstStyle/>
        <a:p>
          <a:r>
            <a:rPr lang="cs-CZ" sz="1400" b="0" baseline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Postoje učitelů k</a:t>
          </a:r>
          <a:r>
            <a:rPr lang="cs-CZ" sz="1400" b="0" baseline="0" dirty="0" smtClean="0">
              <a:solidFill>
                <a:srgbClr val="ACC8EA"/>
              </a:solidFill>
              <a:latin typeface="Arial" pitchFamily="34" charset="0"/>
              <a:cs typeface="Arial" pitchFamily="34" charset="0"/>
            </a:rPr>
            <a:t>_</a:t>
          </a:r>
          <a:r>
            <a:rPr lang="cs-CZ" sz="1400" b="0" baseline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výuce</a:t>
          </a:r>
          <a:r>
            <a:rPr lang="en-GB" sz="1400" b="0" baseline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,</a:t>
          </a:r>
          <a:r>
            <a:rPr lang="cs-CZ" sz="1400" b="0" baseline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 kooperativní činnosti </a:t>
          </a:r>
          <a:r>
            <a:rPr lang="en-GB" sz="1400" b="0" baseline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a </a:t>
          </a:r>
          <a:r>
            <a:rPr lang="cs-CZ" sz="1400" b="0" baseline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subjektivně vnímaná zdatnost</a:t>
          </a:r>
          <a:endParaRPr lang="en-GB" sz="1400" b="0" baseline="0" dirty="0" smtClean="0">
            <a:solidFill>
              <a:schemeClr val="accent5">
                <a:lumMod val="1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8AC3CFC3-28D1-40D4-B1DF-9A2FAFB658EA}" type="parTrans" cxnId="{041140C8-046F-4933-BD08-642E22ED3418}">
      <dgm:prSet/>
      <dgm:spPr/>
      <dgm:t>
        <a:bodyPr/>
        <a:lstStyle/>
        <a:p>
          <a:endParaRPr lang="en-US" b="0">
            <a:solidFill>
              <a:schemeClr val="bg1">
                <a:lumMod val="75000"/>
                <a:lumOff val="25000"/>
              </a:schemeClr>
            </a:solidFill>
          </a:endParaRPr>
        </a:p>
      </dgm:t>
    </dgm:pt>
    <dgm:pt modelId="{C33F8CBA-9D20-4081-9B01-8E917D30F902}" type="sibTrans" cxnId="{041140C8-046F-4933-BD08-642E22ED3418}">
      <dgm:prSet/>
      <dgm:spPr/>
      <dgm:t>
        <a:bodyPr/>
        <a:lstStyle/>
        <a:p>
          <a:endParaRPr lang="en-US" b="0">
            <a:solidFill>
              <a:schemeClr val="bg1">
                <a:lumMod val="75000"/>
                <a:lumOff val="25000"/>
              </a:schemeClr>
            </a:solidFill>
          </a:endParaRPr>
        </a:p>
      </dgm:t>
    </dgm:pt>
    <dgm:pt modelId="{A02439B7-96B8-4DA8-9D20-F1F81771976E}">
      <dgm:prSet phldrT="[Text]" custT="1"/>
      <dgm:spPr>
        <a:solidFill>
          <a:srgbClr val="ACC8EA"/>
        </a:solidFill>
      </dgm:spPr>
      <dgm:t>
        <a:bodyPr/>
        <a:lstStyle/>
        <a:p>
          <a:r>
            <a:rPr lang="cs-CZ" sz="1400" b="0" baseline="0" noProof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Činnosti v</a:t>
          </a:r>
          <a:r>
            <a:rPr lang="cs-CZ" sz="1400" b="0" baseline="0" noProof="0" dirty="0" smtClean="0">
              <a:solidFill>
                <a:srgbClr val="ACC8EA"/>
              </a:solidFill>
              <a:latin typeface="Arial" pitchFamily="34" charset="0"/>
              <a:cs typeface="Arial" pitchFamily="34" charset="0"/>
            </a:rPr>
            <a:t>_</a:t>
          </a:r>
          <a:r>
            <a:rPr lang="cs-CZ" sz="1400" b="0" baseline="0" noProof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konkré-tní třídě: </a:t>
          </a:r>
        </a:p>
        <a:p>
          <a:r>
            <a:rPr lang="cs-CZ" sz="1400" b="0" baseline="0" noProof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její specifika, metody výuky</a:t>
          </a:r>
        </a:p>
      </dgm:t>
    </dgm:pt>
    <dgm:pt modelId="{C8618365-81B8-46DF-B4B4-CBBD1EE96C62}" type="sibTrans" cxnId="{E67039C2-DCDF-4FF8-824A-6F3A071A4AFD}">
      <dgm:prSet/>
      <dgm:spPr/>
      <dgm:t>
        <a:bodyPr/>
        <a:lstStyle/>
        <a:p>
          <a:endParaRPr lang="en-US" b="0">
            <a:solidFill>
              <a:schemeClr val="bg1">
                <a:lumMod val="75000"/>
                <a:lumOff val="25000"/>
              </a:schemeClr>
            </a:solidFill>
          </a:endParaRPr>
        </a:p>
      </dgm:t>
    </dgm:pt>
    <dgm:pt modelId="{1C6DA315-9745-420A-9DFF-2F92ACA1E851}" type="parTrans" cxnId="{E67039C2-DCDF-4FF8-824A-6F3A071A4AFD}">
      <dgm:prSet/>
      <dgm:spPr/>
      <dgm:t>
        <a:bodyPr/>
        <a:lstStyle/>
        <a:p>
          <a:endParaRPr lang="en-US" b="0">
            <a:solidFill>
              <a:schemeClr val="bg1">
                <a:lumMod val="75000"/>
                <a:lumOff val="25000"/>
              </a:schemeClr>
            </a:solidFill>
          </a:endParaRPr>
        </a:p>
      </dgm:t>
    </dgm:pt>
    <dgm:pt modelId="{AA3D20C8-521A-48DA-B2B4-D40D3EDBDB5B}" type="pres">
      <dgm:prSet presAssocID="{9EB48EF2-5221-48A1-81A7-CE8F6A71CAE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D6F128F-79E7-4598-B372-BBA32AAC602B}" type="pres">
      <dgm:prSet presAssocID="{BF7CEB0A-3B86-4628-8A20-676B65B51AF6}" presName="vertOne" presStyleCnt="0"/>
      <dgm:spPr/>
      <dgm:t>
        <a:bodyPr/>
        <a:lstStyle/>
        <a:p>
          <a:endParaRPr lang="en-US"/>
        </a:p>
      </dgm:t>
    </dgm:pt>
    <dgm:pt modelId="{EDEBBB46-ABA9-4476-A9B4-60C8BEADAEB0}" type="pres">
      <dgm:prSet presAssocID="{BF7CEB0A-3B86-4628-8A20-676B65B51AF6}" presName="txOne" presStyleLbl="node0" presStyleIdx="0" presStyleCnt="2" custLinFactNeighborX="1167" custLinFactNeighborY="-3338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8DA125-E5D4-4AFA-8041-20FD72D4BA4B}" type="pres">
      <dgm:prSet presAssocID="{BF7CEB0A-3B86-4628-8A20-676B65B51AF6}" presName="parTransOne" presStyleCnt="0"/>
      <dgm:spPr/>
      <dgm:t>
        <a:bodyPr/>
        <a:lstStyle/>
        <a:p>
          <a:endParaRPr lang="en-US"/>
        </a:p>
      </dgm:t>
    </dgm:pt>
    <dgm:pt modelId="{2F8984DB-BAE0-4B0E-81D8-4933C92BEFA5}" type="pres">
      <dgm:prSet presAssocID="{BF7CEB0A-3B86-4628-8A20-676B65B51AF6}" presName="horzOne" presStyleCnt="0"/>
      <dgm:spPr/>
      <dgm:t>
        <a:bodyPr/>
        <a:lstStyle/>
        <a:p>
          <a:endParaRPr lang="en-US"/>
        </a:p>
      </dgm:t>
    </dgm:pt>
    <dgm:pt modelId="{6E0DE453-7E42-47A6-9DD1-BF52A37AA436}" type="pres">
      <dgm:prSet presAssocID="{F9313189-9430-4CCF-A7EB-34BC98C8C8F6}" presName="vertTwo" presStyleCnt="0"/>
      <dgm:spPr/>
      <dgm:t>
        <a:bodyPr/>
        <a:lstStyle/>
        <a:p>
          <a:endParaRPr lang="en-US"/>
        </a:p>
      </dgm:t>
    </dgm:pt>
    <dgm:pt modelId="{49C84E9E-62F5-408C-A425-47376BE1D6F3}" type="pres">
      <dgm:prSet presAssocID="{F9313189-9430-4CCF-A7EB-34BC98C8C8F6}" presName="txTwo" presStyleLbl="asst1" presStyleIdx="0" presStyleCnt="2" custScaleX="130101" custLinFactNeighborX="12858" custLinFactNeighborY="17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91F720E-7457-494B-84F0-75ECAC869A91}" type="pres">
      <dgm:prSet presAssocID="{F9313189-9430-4CCF-A7EB-34BC98C8C8F6}" presName="horzTwo" presStyleCnt="0"/>
      <dgm:spPr/>
      <dgm:t>
        <a:bodyPr/>
        <a:lstStyle/>
        <a:p>
          <a:endParaRPr lang="en-US"/>
        </a:p>
      </dgm:t>
    </dgm:pt>
    <dgm:pt modelId="{11EDAF13-C9CB-4989-B00D-B77FCCE6D706}" type="pres">
      <dgm:prSet presAssocID="{3281CF95-A8FA-4C42-8C9B-BAEECE43AC15}" presName="sibSpaceTwo" presStyleCnt="0"/>
      <dgm:spPr/>
      <dgm:t>
        <a:bodyPr/>
        <a:lstStyle/>
        <a:p>
          <a:endParaRPr lang="en-US"/>
        </a:p>
      </dgm:t>
    </dgm:pt>
    <dgm:pt modelId="{B317978C-410D-4FE7-9825-2EE7234C33B0}" type="pres">
      <dgm:prSet presAssocID="{688F5BB1-F640-4DD6-9F1B-BEA68284732D}" presName="vertTwo" presStyleCnt="0"/>
      <dgm:spPr/>
      <dgm:t>
        <a:bodyPr/>
        <a:lstStyle/>
        <a:p>
          <a:endParaRPr lang="en-US"/>
        </a:p>
      </dgm:t>
    </dgm:pt>
    <dgm:pt modelId="{E08E8051-6F04-4CA2-8AAB-0E4DE192623C}" type="pres">
      <dgm:prSet presAssocID="{688F5BB1-F640-4DD6-9F1B-BEA68284732D}" presName="txTwo" presStyleLbl="asst1" presStyleIdx="1" presStyleCnt="2" custScaleX="131974" custLinFactNeighborX="11384" custLinFactNeighborY="1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72232AB-16BB-4594-9A4E-1C5380566BF1}" type="pres">
      <dgm:prSet presAssocID="{688F5BB1-F640-4DD6-9F1B-BEA68284732D}" presName="horzTwo" presStyleCnt="0"/>
      <dgm:spPr/>
      <dgm:t>
        <a:bodyPr/>
        <a:lstStyle/>
        <a:p>
          <a:endParaRPr lang="en-US"/>
        </a:p>
      </dgm:t>
    </dgm:pt>
    <dgm:pt modelId="{3D61CD28-E1C6-42CB-8ABC-E6A767C0338A}" type="pres">
      <dgm:prSet presAssocID="{15A9FF72-94C5-4E1C-9450-1AD52A56519D}" presName="sibSpaceTwo" presStyleCnt="0"/>
      <dgm:spPr/>
      <dgm:t>
        <a:bodyPr/>
        <a:lstStyle/>
        <a:p>
          <a:endParaRPr lang="en-US"/>
        </a:p>
      </dgm:t>
    </dgm:pt>
    <dgm:pt modelId="{44403A46-30D2-4C11-A560-2C03DE02D524}" type="pres">
      <dgm:prSet presAssocID="{2E3C7BF8-A547-480D-8ADE-A28D2B9CF249}" presName="vertTwo" presStyleCnt="0"/>
      <dgm:spPr/>
      <dgm:t>
        <a:bodyPr/>
        <a:lstStyle/>
        <a:p>
          <a:endParaRPr lang="en-US"/>
        </a:p>
      </dgm:t>
    </dgm:pt>
    <dgm:pt modelId="{514DC1CB-F86D-40DC-8088-8C8F305F8838}" type="pres">
      <dgm:prSet presAssocID="{2E3C7BF8-A547-480D-8ADE-A28D2B9CF249}" presName="txTwo" presStyleLbl="node2" presStyleIdx="0" presStyleCnt="4" custScaleX="131143" custLinFactNeighborX="8037" custLinFactNeighborY="1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CF1BD9-C5EF-4243-A09D-4064CAA0B222}" type="pres">
      <dgm:prSet presAssocID="{2E3C7BF8-A547-480D-8ADE-A28D2B9CF249}" presName="horzTwo" presStyleCnt="0"/>
      <dgm:spPr/>
      <dgm:t>
        <a:bodyPr/>
        <a:lstStyle/>
        <a:p>
          <a:endParaRPr lang="en-US"/>
        </a:p>
      </dgm:t>
    </dgm:pt>
    <dgm:pt modelId="{66868B06-BC4F-40E1-97D6-D42AE186C120}" type="pres">
      <dgm:prSet presAssocID="{ECD7DB0E-B105-4106-8C5F-6196E81AC35A}" presName="sibSpaceTwo" presStyleCnt="0"/>
      <dgm:spPr/>
      <dgm:t>
        <a:bodyPr/>
        <a:lstStyle/>
        <a:p>
          <a:endParaRPr lang="en-US"/>
        </a:p>
      </dgm:t>
    </dgm:pt>
    <dgm:pt modelId="{8850A3BA-26D3-408E-8564-A4B800380F98}" type="pres">
      <dgm:prSet presAssocID="{FBB4269B-6E07-4163-BDE2-F129633607E4}" presName="vertTwo" presStyleCnt="0"/>
      <dgm:spPr/>
      <dgm:t>
        <a:bodyPr/>
        <a:lstStyle/>
        <a:p>
          <a:endParaRPr lang="en-US"/>
        </a:p>
      </dgm:t>
    </dgm:pt>
    <dgm:pt modelId="{04EE0EA1-AFBB-46C6-8C25-F18A01A6A78A}" type="pres">
      <dgm:prSet presAssocID="{FBB4269B-6E07-4163-BDE2-F129633607E4}" presName="txTwo" presStyleLbl="node2" presStyleIdx="1" presStyleCnt="4" custScaleX="113775" custLinFactNeighborX="5521" custLinFactNeighborY="1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F827B87-CB41-4367-B868-9C50EAC6649A}" type="pres">
      <dgm:prSet presAssocID="{FBB4269B-6E07-4163-BDE2-F129633607E4}" presName="horzTwo" presStyleCnt="0"/>
      <dgm:spPr/>
      <dgm:t>
        <a:bodyPr/>
        <a:lstStyle/>
        <a:p>
          <a:endParaRPr lang="en-US"/>
        </a:p>
      </dgm:t>
    </dgm:pt>
    <dgm:pt modelId="{9A50FDB5-6A6C-4B03-A1D9-6C2401F186B4}" type="pres">
      <dgm:prSet presAssocID="{AFB95A59-B72C-4689-970B-1F567ADFB9B2}" presName="sibSpaceOne" presStyleCnt="0"/>
      <dgm:spPr/>
      <dgm:t>
        <a:bodyPr/>
        <a:lstStyle/>
        <a:p>
          <a:endParaRPr lang="en-US"/>
        </a:p>
      </dgm:t>
    </dgm:pt>
    <dgm:pt modelId="{7CCB10E2-CE92-40BD-BC41-0A079BD13D4C}" type="pres">
      <dgm:prSet presAssocID="{9A92BC5E-A9B9-44E9-BCAA-0EC305375B0E}" presName="vertOne" presStyleCnt="0"/>
      <dgm:spPr/>
      <dgm:t>
        <a:bodyPr/>
        <a:lstStyle/>
        <a:p>
          <a:endParaRPr lang="en-US"/>
        </a:p>
      </dgm:t>
    </dgm:pt>
    <dgm:pt modelId="{7B35E40C-918E-41EA-87A3-32325420ED22}" type="pres">
      <dgm:prSet presAssocID="{9A92BC5E-A9B9-44E9-BCAA-0EC305375B0E}" presName="txOne" presStyleLbl="node0" presStyleIdx="1" presStyleCnt="2" custLinFactNeighborX="36828" custLinFactNeighborY="-48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CC9D4A-9C3E-4CE6-ADF5-D05A69D4E9AB}" type="pres">
      <dgm:prSet presAssocID="{9A92BC5E-A9B9-44E9-BCAA-0EC305375B0E}" presName="parTransOne" presStyleCnt="0"/>
      <dgm:spPr/>
      <dgm:t>
        <a:bodyPr/>
        <a:lstStyle/>
        <a:p>
          <a:endParaRPr lang="en-US"/>
        </a:p>
      </dgm:t>
    </dgm:pt>
    <dgm:pt modelId="{ABDF00A5-1283-4E20-B432-241FD6BEFF3D}" type="pres">
      <dgm:prSet presAssocID="{9A92BC5E-A9B9-44E9-BCAA-0EC305375B0E}" presName="horzOne" presStyleCnt="0"/>
      <dgm:spPr/>
      <dgm:t>
        <a:bodyPr/>
        <a:lstStyle/>
        <a:p>
          <a:endParaRPr lang="en-US"/>
        </a:p>
      </dgm:t>
    </dgm:pt>
    <dgm:pt modelId="{B0C4DD2F-5E8A-4760-A12F-C943A3CA102E}" type="pres">
      <dgm:prSet presAssocID="{837ABCE7-D240-4047-B580-746387CB372C}" presName="vertTwo" presStyleCnt="0"/>
      <dgm:spPr/>
      <dgm:t>
        <a:bodyPr/>
        <a:lstStyle/>
        <a:p>
          <a:endParaRPr lang="en-US"/>
        </a:p>
      </dgm:t>
    </dgm:pt>
    <dgm:pt modelId="{4600BBEB-74AA-4BAA-B348-FA250BAC0663}" type="pres">
      <dgm:prSet presAssocID="{837ABCE7-D240-4047-B580-746387CB372C}" presName="txTwo" presStyleLbl="node2" presStyleIdx="2" presStyleCnt="4" custScaleX="1064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F81405D-097A-4D73-9448-3367DED1AA38}" type="pres">
      <dgm:prSet presAssocID="{837ABCE7-D240-4047-B580-746387CB372C}" presName="horzTwo" presStyleCnt="0"/>
      <dgm:spPr/>
      <dgm:t>
        <a:bodyPr/>
        <a:lstStyle/>
        <a:p>
          <a:endParaRPr lang="en-US"/>
        </a:p>
      </dgm:t>
    </dgm:pt>
    <dgm:pt modelId="{382DE35C-0B19-4D3B-8F47-26637D774D5D}" type="pres">
      <dgm:prSet presAssocID="{C33F8CBA-9D20-4081-9B01-8E917D30F902}" presName="sibSpaceTwo" presStyleCnt="0"/>
      <dgm:spPr/>
      <dgm:t>
        <a:bodyPr/>
        <a:lstStyle/>
        <a:p>
          <a:endParaRPr lang="en-US"/>
        </a:p>
      </dgm:t>
    </dgm:pt>
    <dgm:pt modelId="{D55B86A6-BA43-4E04-9694-B4A72AD0E3C6}" type="pres">
      <dgm:prSet presAssocID="{A02439B7-96B8-4DA8-9D20-F1F81771976E}" presName="vertTwo" presStyleCnt="0"/>
      <dgm:spPr/>
      <dgm:t>
        <a:bodyPr/>
        <a:lstStyle/>
        <a:p>
          <a:endParaRPr lang="en-US"/>
        </a:p>
      </dgm:t>
    </dgm:pt>
    <dgm:pt modelId="{0F5204B7-53B5-403F-A584-CF33FA387441}" type="pres">
      <dgm:prSet presAssocID="{A02439B7-96B8-4DA8-9D20-F1F81771976E}" presName="txTwo" presStyleLbl="node2" presStyleIdx="3" presStyleCnt="4" custScaleX="8672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0949221-D2F3-499F-BCA2-8F87CF9B44B3}" type="pres">
      <dgm:prSet presAssocID="{A02439B7-96B8-4DA8-9D20-F1F81771976E}" presName="horzTwo" presStyleCnt="0"/>
      <dgm:spPr/>
      <dgm:t>
        <a:bodyPr/>
        <a:lstStyle/>
        <a:p>
          <a:endParaRPr lang="en-US"/>
        </a:p>
      </dgm:t>
    </dgm:pt>
  </dgm:ptLst>
  <dgm:cxnLst>
    <dgm:cxn modelId="{DDA128FA-BCB8-4857-A25F-738829E994A9}" type="presOf" srcId="{2E3C7BF8-A547-480D-8ADE-A28D2B9CF249}" destId="{514DC1CB-F86D-40DC-8088-8C8F305F8838}" srcOrd="0" destOrd="0" presId="urn:microsoft.com/office/officeart/2005/8/layout/hierarchy4"/>
    <dgm:cxn modelId="{468542ED-CABF-4F6F-84F1-80DE478BA1E4}" type="presOf" srcId="{FBB4269B-6E07-4163-BDE2-F129633607E4}" destId="{04EE0EA1-AFBB-46C6-8C25-F18A01A6A78A}" srcOrd="0" destOrd="0" presId="urn:microsoft.com/office/officeart/2005/8/layout/hierarchy4"/>
    <dgm:cxn modelId="{78D126ED-6979-4392-8AE0-900B5FB518F5}" type="presOf" srcId="{A02439B7-96B8-4DA8-9D20-F1F81771976E}" destId="{0F5204B7-53B5-403F-A584-CF33FA387441}" srcOrd="0" destOrd="0" presId="urn:microsoft.com/office/officeart/2005/8/layout/hierarchy4"/>
    <dgm:cxn modelId="{4CE6F1B3-5E22-44EE-9CBA-88AB6EC4BB16}" type="presOf" srcId="{BF7CEB0A-3B86-4628-8A20-676B65B51AF6}" destId="{EDEBBB46-ABA9-4476-A9B4-60C8BEADAEB0}" srcOrd="0" destOrd="0" presId="urn:microsoft.com/office/officeart/2005/8/layout/hierarchy4"/>
    <dgm:cxn modelId="{80D05CE6-EA97-4FA7-B5A3-D2B58BC96DA0}" srcId="{BF7CEB0A-3B86-4628-8A20-676B65B51AF6}" destId="{688F5BB1-F640-4DD6-9F1B-BEA68284732D}" srcOrd="1" destOrd="0" parTransId="{7153DABF-EF17-4022-900F-635412EF1F33}" sibTransId="{15A9FF72-94C5-4E1C-9450-1AD52A56519D}"/>
    <dgm:cxn modelId="{1790C745-2701-48B4-AF0F-D9BF1BE89353}" type="presOf" srcId="{688F5BB1-F640-4DD6-9F1B-BEA68284732D}" destId="{E08E8051-6F04-4CA2-8AAB-0E4DE192623C}" srcOrd="0" destOrd="0" presId="urn:microsoft.com/office/officeart/2005/8/layout/hierarchy4"/>
    <dgm:cxn modelId="{12A1739F-FE82-4948-9479-F9AC9A7F9A77}" type="presOf" srcId="{837ABCE7-D240-4047-B580-746387CB372C}" destId="{4600BBEB-74AA-4BAA-B348-FA250BAC0663}" srcOrd="0" destOrd="0" presId="urn:microsoft.com/office/officeart/2005/8/layout/hierarchy4"/>
    <dgm:cxn modelId="{B95B4385-FA66-46C2-BC6C-F97D4B22977A}" srcId="{9EB48EF2-5221-48A1-81A7-CE8F6A71CAE5}" destId="{BF7CEB0A-3B86-4628-8A20-676B65B51AF6}" srcOrd="0" destOrd="0" parTransId="{3FB2DA60-00E0-4078-BB10-000663E18738}" sibTransId="{AFB95A59-B72C-4689-970B-1F567ADFB9B2}"/>
    <dgm:cxn modelId="{F2AD33B6-6F76-48B2-A767-397575A6B9E1}" srcId="{BF7CEB0A-3B86-4628-8A20-676B65B51AF6}" destId="{FBB4269B-6E07-4163-BDE2-F129633607E4}" srcOrd="3" destOrd="0" parTransId="{497CCBA3-A8D2-41EF-A9DD-3F58842F2014}" sibTransId="{C7F6922D-AF5D-4C9E-9FC7-0F76E584D64E}"/>
    <dgm:cxn modelId="{041140C8-046F-4933-BD08-642E22ED3418}" srcId="{9A92BC5E-A9B9-44E9-BCAA-0EC305375B0E}" destId="{837ABCE7-D240-4047-B580-746387CB372C}" srcOrd="0" destOrd="0" parTransId="{8AC3CFC3-28D1-40D4-B1DF-9A2FAFB658EA}" sibTransId="{C33F8CBA-9D20-4081-9B01-8E917D30F902}"/>
    <dgm:cxn modelId="{CB7553FB-0630-4ADE-B0BC-EDE9C0A262DA}" type="presOf" srcId="{9EB48EF2-5221-48A1-81A7-CE8F6A71CAE5}" destId="{AA3D20C8-521A-48DA-B2B4-D40D3EDBDB5B}" srcOrd="0" destOrd="0" presId="urn:microsoft.com/office/officeart/2005/8/layout/hierarchy4"/>
    <dgm:cxn modelId="{41560E6D-FE0D-49A0-B2F6-F1CFABA69CE7}" srcId="{9EB48EF2-5221-48A1-81A7-CE8F6A71CAE5}" destId="{9A92BC5E-A9B9-44E9-BCAA-0EC305375B0E}" srcOrd="1" destOrd="0" parTransId="{55A6E4E0-B17D-4A7A-AD91-E0E7AFAB394B}" sibTransId="{24946969-8EF8-40B8-BF93-79BBE40D414A}"/>
    <dgm:cxn modelId="{AB8719EA-6B5E-4144-917B-34B35362C4B6}" type="presOf" srcId="{F9313189-9430-4CCF-A7EB-34BC98C8C8F6}" destId="{49C84E9E-62F5-408C-A425-47376BE1D6F3}" srcOrd="0" destOrd="0" presId="urn:microsoft.com/office/officeart/2005/8/layout/hierarchy4"/>
    <dgm:cxn modelId="{C43EC9EF-0DE8-4690-BBB0-ADF2F3C8C304}" srcId="{BF7CEB0A-3B86-4628-8A20-676B65B51AF6}" destId="{F9313189-9430-4CCF-A7EB-34BC98C8C8F6}" srcOrd="0" destOrd="0" parTransId="{6C53D518-103E-4BAC-AAFA-CC1A89BDF08A}" sibTransId="{3281CF95-A8FA-4C42-8C9B-BAEECE43AC15}"/>
    <dgm:cxn modelId="{2AF05EB1-C1DF-44B8-AA27-ADAB8DA06FC8}" srcId="{BF7CEB0A-3B86-4628-8A20-676B65B51AF6}" destId="{2E3C7BF8-A547-480D-8ADE-A28D2B9CF249}" srcOrd="2" destOrd="0" parTransId="{02769E91-50A2-49A3-95A4-51E5E908809D}" sibTransId="{ECD7DB0E-B105-4106-8C5F-6196E81AC35A}"/>
    <dgm:cxn modelId="{E67039C2-DCDF-4FF8-824A-6F3A071A4AFD}" srcId="{9A92BC5E-A9B9-44E9-BCAA-0EC305375B0E}" destId="{A02439B7-96B8-4DA8-9D20-F1F81771976E}" srcOrd="1" destOrd="0" parTransId="{1C6DA315-9745-420A-9DFF-2F92ACA1E851}" sibTransId="{C8618365-81B8-46DF-B4B4-CBBD1EE96C62}"/>
    <dgm:cxn modelId="{754FF602-A988-496E-AE6A-83BE2C2E8AC3}" type="presOf" srcId="{9A92BC5E-A9B9-44E9-BCAA-0EC305375B0E}" destId="{7B35E40C-918E-41EA-87A3-32325420ED22}" srcOrd="0" destOrd="0" presId="urn:microsoft.com/office/officeart/2005/8/layout/hierarchy4"/>
    <dgm:cxn modelId="{477CD436-051D-455F-8EC1-929E864E0F4B}" type="presParOf" srcId="{AA3D20C8-521A-48DA-B2B4-D40D3EDBDB5B}" destId="{0D6F128F-79E7-4598-B372-BBA32AAC602B}" srcOrd="0" destOrd="0" presId="urn:microsoft.com/office/officeart/2005/8/layout/hierarchy4"/>
    <dgm:cxn modelId="{E9D64BF1-78E3-4D19-87BD-28C4205D9C71}" type="presParOf" srcId="{0D6F128F-79E7-4598-B372-BBA32AAC602B}" destId="{EDEBBB46-ABA9-4476-A9B4-60C8BEADAEB0}" srcOrd="0" destOrd="0" presId="urn:microsoft.com/office/officeart/2005/8/layout/hierarchy4"/>
    <dgm:cxn modelId="{5540A07D-773C-4648-BDF3-A3177B7130DE}" type="presParOf" srcId="{0D6F128F-79E7-4598-B372-BBA32AAC602B}" destId="{D18DA125-E5D4-4AFA-8041-20FD72D4BA4B}" srcOrd="1" destOrd="0" presId="urn:microsoft.com/office/officeart/2005/8/layout/hierarchy4"/>
    <dgm:cxn modelId="{12F1E51A-DD91-4D93-912C-FA0E1A49BBD8}" type="presParOf" srcId="{0D6F128F-79E7-4598-B372-BBA32AAC602B}" destId="{2F8984DB-BAE0-4B0E-81D8-4933C92BEFA5}" srcOrd="2" destOrd="0" presId="urn:microsoft.com/office/officeart/2005/8/layout/hierarchy4"/>
    <dgm:cxn modelId="{A7DC7EDE-95A1-461F-BB0C-725B2E1EEEB9}" type="presParOf" srcId="{2F8984DB-BAE0-4B0E-81D8-4933C92BEFA5}" destId="{6E0DE453-7E42-47A6-9DD1-BF52A37AA436}" srcOrd="0" destOrd="0" presId="urn:microsoft.com/office/officeart/2005/8/layout/hierarchy4"/>
    <dgm:cxn modelId="{A39F5DB2-B6A6-4817-8A03-57A3235F0779}" type="presParOf" srcId="{6E0DE453-7E42-47A6-9DD1-BF52A37AA436}" destId="{49C84E9E-62F5-408C-A425-47376BE1D6F3}" srcOrd="0" destOrd="0" presId="urn:microsoft.com/office/officeart/2005/8/layout/hierarchy4"/>
    <dgm:cxn modelId="{F1BFA71E-E94F-4DAA-87D3-40CE30E205CA}" type="presParOf" srcId="{6E0DE453-7E42-47A6-9DD1-BF52A37AA436}" destId="{391F720E-7457-494B-84F0-75ECAC869A91}" srcOrd="1" destOrd="0" presId="urn:microsoft.com/office/officeart/2005/8/layout/hierarchy4"/>
    <dgm:cxn modelId="{9B681835-3741-459D-902A-54FD32786D9D}" type="presParOf" srcId="{2F8984DB-BAE0-4B0E-81D8-4933C92BEFA5}" destId="{11EDAF13-C9CB-4989-B00D-B77FCCE6D706}" srcOrd="1" destOrd="0" presId="urn:microsoft.com/office/officeart/2005/8/layout/hierarchy4"/>
    <dgm:cxn modelId="{47EE4638-13B7-4352-A8BE-6939839F3D3B}" type="presParOf" srcId="{2F8984DB-BAE0-4B0E-81D8-4933C92BEFA5}" destId="{B317978C-410D-4FE7-9825-2EE7234C33B0}" srcOrd="2" destOrd="0" presId="urn:microsoft.com/office/officeart/2005/8/layout/hierarchy4"/>
    <dgm:cxn modelId="{ADF5775C-B292-4D07-81E4-0FB106D273D9}" type="presParOf" srcId="{B317978C-410D-4FE7-9825-2EE7234C33B0}" destId="{E08E8051-6F04-4CA2-8AAB-0E4DE192623C}" srcOrd="0" destOrd="0" presId="urn:microsoft.com/office/officeart/2005/8/layout/hierarchy4"/>
    <dgm:cxn modelId="{70F806C3-F5B5-4F4F-A240-3E0D9514AF6C}" type="presParOf" srcId="{B317978C-410D-4FE7-9825-2EE7234C33B0}" destId="{572232AB-16BB-4594-9A4E-1C5380566BF1}" srcOrd="1" destOrd="0" presId="urn:microsoft.com/office/officeart/2005/8/layout/hierarchy4"/>
    <dgm:cxn modelId="{737AD884-A347-4E45-8FD1-2046D4ECFB3A}" type="presParOf" srcId="{2F8984DB-BAE0-4B0E-81D8-4933C92BEFA5}" destId="{3D61CD28-E1C6-42CB-8ABC-E6A767C0338A}" srcOrd="3" destOrd="0" presId="urn:microsoft.com/office/officeart/2005/8/layout/hierarchy4"/>
    <dgm:cxn modelId="{B08342EA-0771-4F70-ABAC-0E1793BB33AF}" type="presParOf" srcId="{2F8984DB-BAE0-4B0E-81D8-4933C92BEFA5}" destId="{44403A46-30D2-4C11-A560-2C03DE02D524}" srcOrd="4" destOrd="0" presId="urn:microsoft.com/office/officeart/2005/8/layout/hierarchy4"/>
    <dgm:cxn modelId="{4BEA58D5-2E73-41B7-B0D1-DA132296DFB8}" type="presParOf" srcId="{44403A46-30D2-4C11-A560-2C03DE02D524}" destId="{514DC1CB-F86D-40DC-8088-8C8F305F8838}" srcOrd="0" destOrd="0" presId="urn:microsoft.com/office/officeart/2005/8/layout/hierarchy4"/>
    <dgm:cxn modelId="{314A6DB5-980C-4D14-ABD2-F345FAA4B701}" type="presParOf" srcId="{44403A46-30D2-4C11-A560-2C03DE02D524}" destId="{68CF1BD9-C5EF-4243-A09D-4064CAA0B222}" srcOrd="1" destOrd="0" presId="urn:microsoft.com/office/officeart/2005/8/layout/hierarchy4"/>
    <dgm:cxn modelId="{F1879486-3CD4-4335-9F61-A8C2BB510EDA}" type="presParOf" srcId="{2F8984DB-BAE0-4B0E-81D8-4933C92BEFA5}" destId="{66868B06-BC4F-40E1-97D6-D42AE186C120}" srcOrd="5" destOrd="0" presId="urn:microsoft.com/office/officeart/2005/8/layout/hierarchy4"/>
    <dgm:cxn modelId="{4405B97A-25D5-4DF2-99DA-F9F8A70D60CB}" type="presParOf" srcId="{2F8984DB-BAE0-4B0E-81D8-4933C92BEFA5}" destId="{8850A3BA-26D3-408E-8564-A4B800380F98}" srcOrd="6" destOrd="0" presId="urn:microsoft.com/office/officeart/2005/8/layout/hierarchy4"/>
    <dgm:cxn modelId="{1F2B0B06-6B34-44E9-8FE8-9663F8C299DD}" type="presParOf" srcId="{8850A3BA-26D3-408E-8564-A4B800380F98}" destId="{04EE0EA1-AFBB-46C6-8C25-F18A01A6A78A}" srcOrd="0" destOrd="0" presId="urn:microsoft.com/office/officeart/2005/8/layout/hierarchy4"/>
    <dgm:cxn modelId="{4DC9964F-7ED3-4DBA-9E63-9D429AF82A83}" type="presParOf" srcId="{8850A3BA-26D3-408E-8564-A4B800380F98}" destId="{1F827B87-CB41-4367-B868-9C50EAC6649A}" srcOrd="1" destOrd="0" presId="urn:microsoft.com/office/officeart/2005/8/layout/hierarchy4"/>
    <dgm:cxn modelId="{A7F530FF-5E4A-4253-A52E-C90B976531EE}" type="presParOf" srcId="{AA3D20C8-521A-48DA-B2B4-D40D3EDBDB5B}" destId="{9A50FDB5-6A6C-4B03-A1D9-6C2401F186B4}" srcOrd="1" destOrd="0" presId="urn:microsoft.com/office/officeart/2005/8/layout/hierarchy4"/>
    <dgm:cxn modelId="{A51CB478-E1E1-4158-BE40-C17064AE7454}" type="presParOf" srcId="{AA3D20C8-521A-48DA-B2B4-D40D3EDBDB5B}" destId="{7CCB10E2-CE92-40BD-BC41-0A079BD13D4C}" srcOrd="2" destOrd="0" presId="urn:microsoft.com/office/officeart/2005/8/layout/hierarchy4"/>
    <dgm:cxn modelId="{07575099-2FC6-4DEB-81D4-1B29A1845551}" type="presParOf" srcId="{7CCB10E2-CE92-40BD-BC41-0A079BD13D4C}" destId="{7B35E40C-918E-41EA-87A3-32325420ED22}" srcOrd="0" destOrd="0" presId="urn:microsoft.com/office/officeart/2005/8/layout/hierarchy4"/>
    <dgm:cxn modelId="{CA657BA8-AB8A-4098-81FB-84A44579FDFB}" type="presParOf" srcId="{7CCB10E2-CE92-40BD-BC41-0A079BD13D4C}" destId="{ABCC9D4A-9C3E-4CE6-ADF5-D05A69D4E9AB}" srcOrd="1" destOrd="0" presId="urn:microsoft.com/office/officeart/2005/8/layout/hierarchy4"/>
    <dgm:cxn modelId="{9DB8AECB-CED7-4812-B9E3-9849852F2617}" type="presParOf" srcId="{7CCB10E2-CE92-40BD-BC41-0A079BD13D4C}" destId="{ABDF00A5-1283-4E20-B432-241FD6BEFF3D}" srcOrd="2" destOrd="0" presId="urn:microsoft.com/office/officeart/2005/8/layout/hierarchy4"/>
    <dgm:cxn modelId="{EBA472E0-6D1C-42BC-AAEF-5294E1555824}" type="presParOf" srcId="{ABDF00A5-1283-4E20-B432-241FD6BEFF3D}" destId="{B0C4DD2F-5E8A-4760-A12F-C943A3CA102E}" srcOrd="0" destOrd="0" presId="urn:microsoft.com/office/officeart/2005/8/layout/hierarchy4"/>
    <dgm:cxn modelId="{BE3FAF2D-9B2D-4826-A1DB-F0389C2458D5}" type="presParOf" srcId="{B0C4DD2F-5E8A-4760-A12F-C943A3CA102E}" destId="{4600BBEB-74AA-4BAA-B348-FA250BAC0663}" srcOrd="0" destOrd="0" presId="urn:microsoft.com/office/officeart/2005/8/layout/hierarchy4"/>
    <dgm:cxn modelId="{23BE1530-7BD5-4839-993F-E560969DACB1}" type="presParOf" srcId="{B0C4DD2F-5E8A-4760-A12F-C943A3CA102E}" destId="{1F81405D-097A-4D73-9448-3367DED1AA38}" srcOrd="1" destOrd="0" presId="urn:microsoft.com/office/officeart/2005/8/layout/hierarchy4"/>
    <dgm:cxn modelId="{77484248-3DD6-4B3F-9389-35014DB16B31}" type="presParOf" srcId="{ABDF00A5-1283-4E20-B432-241FD6BEFF3D}" destId="{382DE35C-0B19-4D3B-8F47-26637D774D5D}" srcOrd="1" destOrd="0" presId="urn:microsoft.com/office/officeart/2005/8/layout/hierarchy4"/>
    <dgm:cxn modelId="{573552D7-A48E-45B3-B2C1-6CA4A94EEEB6}" type="presParOf" srcId="{ABDF00A5-1283-4E20-B432-241FD6BEFF3D}" destId="{D55B86A6-BA43-4E04-9694-B4A72AD0E3C6}" srcOrd="2" destOrd="0" presId="urn:microsoft.com/office/officeart/2005/8/layout/hierarchy4"/>
    <dgm:cxn modelId="{0E7F269D-DDE0-462E-8051-ECA10EA6BEE9}" type="presParOf" srcId="{D55B86A6-BA43-4E04-9694-B4A72AD0E3C6}" destId="{0F5204B7-53B5-403F-A584-CF33FA387441}" srcOrd="0" destOrd="0" presId="urn:microsoft.com/office/officeart/2005/8/layout/hierarchy4"/>
    <dgm:cxn modelId="{2B1CA5A1-FAA9-4271-B3AD-710D8A19A5C3}" type="presParOf" srcId="{D55B86A6-BA43-4E04-9694-B4A72AD0E3C6}" destId="{00949221-D2F3-499F-BCA2-8F87CF9B44B3}" srcOrd="1" destOrd="0" presId="urn:microsoft.com/office/officeart/2005/8/layout/hierarchy4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6DBA85-11AF-4BCB-8316-EF35C2E0F2FA}" type="doc">
      <dgm:prSet loTypeId="urn:microsoft.com/office/officeart/2005/8/layout/hierarchy4" loCatId="hierarchy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226BB933-CA8F-4676-A914-BCAE113C5769}">
      <dgm:prSet phldrT="[Text]" custT="1"/>
      <dgm:spPr>
        <a:gradFill flip="none" rotWithShape="0">
          <a:gsLst>
            <a:gs pos="0">
              <a:srgbClr val="EC8F7C">
                <a:shade val="30000"/>
                <a:satMod val="115000"/>
              </a:srgbClr>
            </a:gs>
            <a:gs pos="50000">
              <a:srgbClr val="EC8F7C">
                <a:shade val="67500"/>
                <a:satMod val="115000"/>
              </a:srgbClr>
            </a:gs>
            <a:gs pos="100000">
              <a:srgbClr val="EC8F7C">
                <a:shade val="100000"/>
                <a:satMod val="115000"/>
              </a:srgbClr>
            </a:gs>
          </a:gsLst>
          <a:lin ang="5400000" scaled="1"/>
          <a:tileRect/>
        </a:gradFill>
      </dgm:spPr>
      <dgm:t>
        <a:bodyPr/>
        <a:lstStyle/>
        <a:p>
          <a:r>
            <a:rPr lang="cs-CZ" sz="2000" b="0" baseline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Informace týkající se vyučování a učení</a:t>
          </a:r>
          <a:endParaRPr lang="cs-CZ" sz="2000" b="0" baseline="0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C18B49C3-9316-4A05-A350-1DAFA4CF8ACB}" type="parTrans" cxnId="{36DA8634-2292-49E1-9ECD-F13C10E6514D}">
      <dgm:prSet/>
      <dgm:spPr/>
      <dgm:t>
        <a:bodyPr/>
        <a:lstStyle/>
        <a:p>
          <a:endParaRPr lang="en-GB" b="0">
            <a:solidFill>
              <a:schemeClr val="bg1">
                <a:lumMod val="75000"/>
                <a:lumOff val="25000"/>
              </a:schemeClr>
            </a:solidFill>
          </a:endParaRPr>
        </a:p>
      </dgm:t>
    </dgm:pt>
    <dgm:pt modelId="{57153C18-522B-487D-A451-46F5E62EFC20}" type="sibTrans" cxnId="{36DA8634-2292-49E1-9ECD-F13C10E6514D}">
      <dgm:prSet/>
      <dgm:spPr/>
      <dgm:t>
        <a:bodyPr/>
        <a:lstStyle/>
        <a:p>
          <a:endParaRPr lang="en-GB" b="0">
            <a:solidFill>
              <a:schemeClr val="bg1">
                <a:lumMod val="75000"/>
                <a:lumOff val="25000"/>
              </a:schemeClr>
            </a:solidFill>
          </a:endParaRPr>
        </a:p>
      </dgm:t>
    </dgm:pt>
    <dgm:pt modelId="{C2829C15-3CD4-4D12-84D1-D1B82DB5F21F}">
      <dgm:prSet phldrT="[Text]" custT="1"/>
      <dgm:spPr>
        <a:solidFill>
          <a:srgbClr val="EC8F7C"/>
        </a:solidFill>
      </dgm:spPr>
      <dgm:t>
        <a:bodyPr/>
        <a:lstStyle/>
        <a:p>
          <a:pPr algn="ctr"/>
          <a:endParaRPr lang="cs-CZ" sz="1400" b="0" baseline="0" noProof="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algn="ctr"/>
          <a:r>
            <a:rPr lang="cs-CZ" sz="1600" b="0" baseline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Základní informace: </a:t>
          </a:r>
        </a:p>
        <a:p>
          <a:pPr algn="ctr"/>
          <a:r>
            <a:rPr lang="cs-CZ" sz="1600" b="0" baseline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o osobě ředitele</a:t>
          </a:r>
        </a:p>
        <a:p>
          <a:pPr algn="ctr"/>
          <a:r>
            <a:rPr lang="cs-CZ" sz="1600" b="0" baseline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 </a:t>
          </a:r>
        </a:p>
        <a:p>
          <a:pPr algn="ctr"/>
          <a:r>
            <a:rPr lang="cs-CZ" sz="1600" b="0" baseline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o škole</a:t>
          </a:r>
        </a:p>
        <a:p>
          <a:pPr algn="ctr"/>
          <a:endParaRPr lang="fr-FR" sz="1400" b="0" baseline="0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B44BA464-FD96-4BE4-A2A2-C70C18E9CDE5}" type="parTrans" cxnId="{5B2FA3EF-8F9D-42AA-9A66-838575D19D16}">
      <dgm:prSet/>
      <dgm:spPr/>
      <dgm:t>
        <a:bodyPr/>
        <a:lstStyle/>
        <a:p>
          <a:endParaRPr lang="en-GB" b="0">
            <a:solidFill>
              <a:schemeClr val="bg1">
                <a:lumMod val="75000"/>
                <a:lumOff val="25000"/>
              </a:schemeClr>
            </a:solidFill>
          </a:endParaRPr>
        </a:p>
      </dgm:t>
    </dgm:pt>
    <dgm:pt modelId="{42DF8A00-76FB-4931-9A8E-189A5E848A60}" type="sibTrans" cxnId="{5B2FA3EF-8F9D-42AA-9A66-838575D19D16}">
      <dgm:prSet/>
      <dgm:spPr/>
      <dgm:t>
        <a:bodyPr/>
        <a:lstStyle/>
        <a:p>
          <a:endParaRPr lang="en-GB" b="0">
            <a:solidFill>
              <a:schemeClr val="bg1">
                <a:lumMod val="75000"/>
                <a:lumOff val="25000"/>
              </a:schemeClr>
            </a:solidFill>
          </a:endParaRPr>
        </a:p>
      </dgm:t>
    </dgm:pt>
    <dgm:pt modelId="{01BBCE9B-7F45-4975-9ADD-E4E875DCE979}">
      <dgm:prSet phldrT="[Text]" custT="1"/>
      <dgm:spPr>
        <a:solidFill>
          <a:srgbClr val="EC8F7C"/>
        </a:solidFill>
      </dgm:spPr>
      <dgm:t>
        <a:bodyPr/>
        <a:lstStyle/>
        <a:p>
          <a:r>
            <a:rPr lang="cs-CZ" sz="1600" b="0" baseline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Vedení</a:t>
          </a:r>
          <a:r>
            <a:rPr lang="fr-FR" sz="1600" b="0" baseline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cs-CZ" sz="1600" b="0" baseline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školy:</a:t>
          </a:r>
        </a:p>
        <a:p>
          <a:r>
            <a:rPr lang="cs-CZ" sz="1600" b="0" baseline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práce ředitele, týmové vedení, školská rada atd.</a:t>
          </a:r>
          <a:endParaRPr lang="fr-FR" sz="1600" b="0" baseline="0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1B33D7B-5855-444F-96BC-E88729367842}" type="parTrans" cxnId="{1FBDA334-08BF-4288-B1B9-7DCDEB5C4A5B}">
      <dgm:prSet/>
      <dgm:spPr/>
      <dgm:t>
        <a:bodyPr/>
        <a:lstStyle/>
        <a:p>
          <a:endParaRPr lang="en-GB" b="0">
            <a:solidFill>
              <a:schemeClr val="bg1">
                <a:lumMod val="75000"/>
                <a:lumOff val="25000"/>
              </a:schemeClr>
            </a:solidFill>
          </a:endParaRPr>
        </a:p>
      </dgm:t>
    </dgm:pt>
    <dgm:pt modelId="{A89C7B4A-A4C9-46D6-9341-D1113F90DB8A}" type="sibTrans" cxnId="{1FBDA334-08BF-4288-B1B9-7DCDEB5C4A5B}">
      <dgm:prSet/>
      <dgm:spPr/>
      <dgm:t>
        <a:bodyPr/>
        <a:lstStyle/>
        <a:p>
          <a:endParaRPr lang="en-GB" b="0">
            <a:solidFill>
              <a:schemeClr val="bg1">
                <a:lumMod val="75000"/>
                <a:lumOff val="25000"/>
              </a:schemeClr>
            </a:solidFill>
          </a:endParaRPr>
        </a:p>
      </dgm:t>
    </dgm:pt>
    <dgm:pt modelId="{D2CB246D-C06D-4F1C-ADF4-64C8A410E257}">
      <dgm:prSet phldrT="[Text]" custT="1"/>
      <dgm:spPr>
        <a:solidFill>
          <a:srgbClr val="EC8F7C"/>
        </a:solidFill>
      </dgm:spPr>
      <dgm:t>
        <a:bodyPr/>
        <a:lstStyle/>
        <a:p>
          <a:r>
            <a:rPr lang="cs-CZ" sz="1600" b="0" baseline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Hodnocení učitelů:</a:t>
          </a:r>
        </a:p>
        <a:p>
          <a:r>
            <a:rPr lang="cs-CZ" sz="1600" b="0" baseline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jak často, kdo a jakým způsobem, dopad</a:t>
          </a:r>
          <a:endParaRPr lang="fr-FR" sz="1600" b="0" baseline="0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4414D1CC-7056-4031-9E17-2EC33A5E9E9F}" type="parTrans" cxnId="{28407285-6A37-4A47-BBA3-9CF7D6E13C14}">
      <dgm:prSet/>
      <dgm:spPr/>
      <dgm:t>
        <a:bodyPr/>
        <a:lstStyle/>
        <a:p>
          <a:endParaRPr lang="en-GB" b="0">
            <a:solidFill>
              <a:schemeClr val="bg1">
                <a:lumMod val="75000"/>
                <a:lumOff val="25000"/>
              </a:schemeClr>
            </a:solidFill>
          </a:endParaRPr>
        </a:p>
      </dgm:t>
    </dgm:pt>
    <dgm:pt modelId="{57EFE0ED-D732-4B26-8B24-94CAB50D78B9}" type="sibTrans" cxnId="{28407285-6A37-4A47-BBA3-9CF7D6E13C14}">
      <dgm:prSet/>
      <dgm:spPr/>
      <dgm:t>
        <a:bodyPr/>
        <a:lstStyle/>
        <a:p>
          <a:endParaRPr lang="en-GB" b="0">
            <a:solidFill>
              <a:schemeClr val="bg1">
                <a:lumMod val="75000"/>
                <a:lumOff val="25000"/>
              </a:schemeClr>
            </a:solidFill>
          </a:endParaRPr>
        </a:p>
      </dgm:t>
    </dgm:pt>
    <dgm:pt modelId="{FDDCFE8B-A593-4AA3-9C74-67E85E738D0C}">
      <dgm:prSet phldrT="[Text]" custT="1"/>
      <dgm:spPr>
        <a:solidFill>
          <a:srgbClr val="EC8F7C"/>
        </a:solidFill>
      </dgm:spPr>
      <dgm:t>
        <a:bodyPr/>
        <a:lstStyle/>
        <a:p>
          <a:endParaRPr lang="cs-CZ" sz="1600" b="0" baseline="0" noProof="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r>
            <a:rPr lang="cs-CZ" sz="1600" b="0" baseline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Zaškolování nových učitelů </a:t>
          </a:r>
        </a:p>
        <a:p>
          <a:r>
            <a:rPr lang="cs-CZ" sz="1600" b="0" baseline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</a:t>
          </a:r>
        </a:p>
        <a:p>
          <a:r>
            <a:rPr lang="cs-CZ" sz="1600" b="0" baseline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systém mentorování</a:t>
          </a:r>
        </a:p>
        <a:p>
          <a:r>
            <a:rPr lang="cs-CZ" sz="1600" b="0" baseline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endParaRPr lang="fr-FR" sz="1600" b="0" baseline="0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910122AD-7A0D-4CFB-9F69-F1A72818FEA5}" type="parTrans" cxnId="{3370B6DC-1E02-4126-92D6-49B558E553A5}">
      <dgm:prSet/>
      <dgm:spPr/>
      <dgm:t>
        <a:bodyPr/>
        <a:lstStyle/>
        <a:p>
          <a:endParaRPr lang="en-GB" b="0">
            <a:solidFill>
              <a:schemeClr val="bg1">
                <a:lumMod val="75000"/>
                <a:lumOff val="25000"/>
              </a:schemeClr>
            </a:solidFill>
          </a:endParaRPr>
        </a:p>
      </dgm:t>
    </dgm:pt>
    <dgm:pt modelId="{A881EE64-7FAA-4E34-9E41-0171A5B084E7}" type="sibTrans" cxnId="{3370B6DC-1E02-4126-92D6-49B558E553A5}">
      <dgm:prSet/>
      <dgm:spPr/>
      <dgm:t>
        <a:bodyPr/>
        <a:lstStyle/>
        <a:p>
          <a:endParaRPr lang="en-GB" b="0">
            <a:solidFill>
              <a:schemeClr val="bg1">
                <a:lumMod val="75000"/>
                <a:lumOff val="25000"/>
              </a:schemeClr>
            </a:solidFill>
          </a:endParaRPr>
        </a:p>
      </dgm:t>
    </dgm:pt>
    <dgm:pt modelId="{953B0B37-5857-48F3-ADDB-FDEB7D0C2696}">
      <dgm:prSet phldrT="[Text]" custT="1"/>
      <dgm:spPr>
        <a:solidFill>
          <a:srgbClr val="EC8F7C"/>
        </a:solidFill>
      </dgm:spPr>
      <dgm:t>
        <a:bodyPr/>
        <a:lstStyle/>
        <a:p>
          <a:r>
            <a:rPr lang="cs-CZ" sz="1600" b="0" baseline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Školní klima,</a:t>
          </a:r>
        </a:p>
        <a:p>
          <a:r>
            <a:rPr lang="cs-CZ" sz="1600" b="0" baseline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spokojenost  ve své práci</a:t>
          </a:r>
          <a:endParaRPr lang="fr-FR" sz="1600" b="0" baseline="0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5C58E82-C30F-4101-A3A1-36332759A4F5}" type="parTrans" cxnId="{782FE2A9-F89B-4769-A5B8-D7703C75E645}">
      <dgm:prSet/>
      <dgm:spPr/>
      <dgm:t>
        <a:bodyPr/>
        <a:lstStyle/>
        <a:p>
          <a:endParaRPr lang="cs-CZ"/>
        </a:p>
      </dgm:t>
    </dgm:pt>
    <dgm:pt modelId="{C20C471C-EFD6-4A48-B49E-50B51EC87AAF}" type="sibTrans" cxnId="{782FE2A9-F89B-4769-A5B8-D7703C75E645}">
      <dgm:prSet/>
      <dgm:spPr/>
      <dgm:t>
        <a:bodyPr/>
        <a:lstStyle/>
        <a:p>
          <a:endParaRPr lang="cs-CZ"/>
        </a:p>
      </dgm:t>
    </dgm:pt>
    <dgm:pt modelId="{8558A9EE-38B3-4749-88B8-1EA2C98FB454}" type="pres">
      <dgm:prSet presAssocID="{5F6DBA85-11AF-4BCB-8316-EF35C2E0F2F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DC8D826-4C13-46E0-B282-DC0D24410A39}" type="pres">
      <dgm:prSet presAssocID="{226BB933-CA8F-4676-A914-BCAE113C5769}" presName="vertOne" presStyleCnt="0"/>
      <dgm:spPr/>
      <dgm:t>
        <a:bodyPr/>
        <a:lstStyle/>
        <a:p>
          <a:endParaRPr lang="en-US"/>
        </a:p>
      </dgm:t>
    </dgm:pt>
    <dgm:pt modelId="{F9E67034-C62A-4AE1-BC75-5A87EC18BCEE}" type="pres">
      <dgm:prSet presAssocID="{226BB933-CA8F-4676-A914-BCAE113C5769}" presName="txOne" presStyleLbl="node0" presStyleIdx="0" presStyleCnt="2" custLinFactNeighborX="14752" custLinFactNeighborY="653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1856C25-17B6-4A0D-AF2A-FC47F4E8E05D}" type="pres">
      <dgm:prSet presAssocID="{226BB933-CA8F-4676-A914-BCAE113C5769}" presName="parTransOne" presStyleCnt="0"/>
      <dgm:spPr/>
      <dgm:t>
        <a:bodyPr/>
        <a:lstStyle/>
        <a:p>
          <a:endParaRPr lang="en-US"/>
        </a:p>
      </dgm:t>
    </dgm:pt>
    <dgm:pt modelId="{373FD65C-0BC9-4E03-AE5E-EA273BB509CF}" type="pres">
      <dgm:prSet presAssocID="{226BB933-CA8F-4676-A914-BCAE113C5769}" presName="horzOne" presStyleCnt="0"/>
      <dgm:spPr/>
      <dgm:t>
        <a:bodyPr/>
        <a:lstStyle/>
        <a:p>
          <a:endParaRPr lang="en-US"/>
        </a:p>
      </dgm:t>
    </dgm:pt>
    <dgm:pt modelId="{5BB7CCE3-C1A1-48EA-92FD-E2C7C3605F39}" type="pres">
      <dgm:prSet presAssocID="{C2829C15-3CD4-4D12-84D1-D1B82DB5F21F}" presName="vertTwo" presStyleCnt="0"/>
      <dgm:spPr/>
      <dgm:t>
        <a:bodyPr/>
        <a:lstStyle/>
        <a:p>
          <a:endParaRPr lang="en-US"/>
        </a:p>
      </dgm:t>
    </dgm:pt>
    <dgm:pt modelId="{78B16BF2-3031-48F9-B9DB-C2D5C9824B59}" type="pres">
      <dgm:prSet presAssocID="{C2829C15-3CD4-4D12-84D1-D1B82DB5F21F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028684E-1B82-4690-A7FB-C1FD37B03139}" type="pres">
      <dgm:prSet presAssocID="{C2829C15-3CD4-4D12-84D1-D1B82DB5F21F}" presName="horzTwo" presStyleCnt="0"/>
      <dgm:spPr/>
      <dgm:t>
        <a:bodyPr/>
        <a:lstStyle/>
        <a:p>
          <a:endParaRPr lang="en-US"/>
        </a:p>
      </dgm:t>
    </dgm:pt>
    <dgm:pt modelId="{191ECB18-D245-4014-B62F-E9EAA3035D4C}" type="pres">
      <dgm:prSet presAssocID="{42DF8A00-76FB-4931-9A8E-189A5E848A60}" presName="sibSpaceTwo" presStyleCnt="0"/>
      <dgm:spPr/>
      <dgm:t>
        <a:bodyPr/>
        <a:lstStyle/>
        <a:p>
          <a:endParaRPr lang="en-US"/>
        </a:p>
      </dgm:t>
    </dgm:pt>
    <dgm:pt modelId="{169CD6E0-B78C-4D6E-B0C5-A5BB8FC8C7F7}" type="pres">
      <dgm:prSet presAssocID="{01BBCE9B-7F45-4975-9ADD-E4E875DCE979}" presName="vertTwo" presStyleCnt="0"/>
      <dgm:spPr/>
      <dgm:t>
        <a:bodyPr/>
        <a:lstStyle/>
        <a:p>
          <a:endParaRPr lang="en-US"/>
        </a:p>
      </dgm:t>
    </dgm:pt>
    <dgm:pt modelId="{1D200A26-EAEE-4EAF-9CF6-26973C4E6849}" type="pres">
      <dgm:prSet presAssocID="{01BBCE9B-7F45-4975-9ADD-E4E875DCE979}" presName="txTwo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133B1D-8D7B-4139-81D8-1BC05DF74870}" type="pres">
      <dgm:prSet presAssocID="{01BBCE9B-7F45-4975-9ADD-E4E875DCE979}" presName="horzTwo" presStyleCnt="0"/>
      <dgm:spPr/>
      <dgm:t>
        <a:bodyPr/>
        <a:lstStyle/>
        <a:p>
          <a:endParaRPr lang="en-US"/>
        </a:p>
      </dgm:t>
    </dgm:pt>
    <dgm:pt modelId="{4C157019-AC52-42AF-8A17-2E22ACAB65E2}" type="pres">
      <dgm:prSet presAssocID="{A89C7B4A-A4C9-46D6-9341-D1113F90DB8A}" presName="sibSpaceTwo" presStyleCnt="0"/>
      <dgm:spPr/>
      <dgm:t>
        <a:bodyPr/>
        <a:lstStyle/>
        <a:p>
          <a:endParaRPr lang="en-US"/>
        </a:p>
      </dgm:t>
    </dgm:pt>
    <dgm:pt modelId="{CD3E2955-4E1E-429A-A91A-ED22289E38C2}" type="pres">
      <dgm:prSet presAssocID="{D2CB246D-C06D-4F1C-ADF4-64C8A410E257}" presName="vertTwo" presStyleCnt="0"/>
      <dgm:spPr/>
      <dgm:t>
        <a:bodyPr/>
        <a:lstStyle/>
        <a:p>
          <a:endParaRPr lang="en-US"/>
        </a:p>
      </dgm:t>
    </dgm:pt>
    <dgm:pt modelId="{9C843139-2409-4BAE-85EB-1A5051F3E20D}" type="pres">
      <dgm:prSet presAssocID="{D2CB246D-C06D-4F1C-ADF4-64C8A410E257}" presName="txTwo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E610B96-ECB3-43E4-9E8C-28F1670970C7}" type="pres">
      <dgm:prSet presAssocID="{D2CB246D-C06D-4F1C-ADF4-64C8A410E257}" presName="horzTwo" presStyleCnt="0"/>
      <dgm:spPr/>
      <dgm:t>
        <a:bodyPr/>
        <a:lstStyle/>
        <a:p>
          <a:endParaRPr lang="en-US"/>
        </a:p>
      </dgm:t>
    </dgm:pt>
    <dgm:pt modelId="{47152D68-CB4A-46DD-BB5A-40F0753C13B3}" type="pres">
      <dgm:prSet presAssocID="{57EFE0ED-D732-4B26-8B24-94CAB50D78B9}" presName="sibSpaceTwo" presStyleCnt="0"/>
      <dgm:spPr/>
      <dgm:t>
        <a:bodyPr/>
        <a:lstStyle/>
        <a:p>
          <a:endParaRPr lang="en-US"/>
        </a:p>
      </dgm:t>
    </dgm:pt>
    <dgm:pt modelId="{5E4105FB-40A0-4342-8B23-85E63C691DB8}" type="pres">
      <dgm:prSet presAssocID="{FDDCFE8B-A593-4AA3-9C74-67E85E738D0C}" presName="vertTwo" presStyleCnt="0"/>
      <dgm:spPr/>
      <dgm:t>
        <a:bodyPr/>
        <a:lstStyle/>
        <a:p>
          <a:endParaRPr lang="en-US"/>
        </a:p>
      </dgm:t>
    </dgm:pt>
    <dgm:pt modelId="{5ACADDDF-8DEF-479C-B62C-2E004C9EE381}" type="pres">
      <dgm:prSet presAssocID="{FDDCFE8B-A593-4AA3-9C74-67E85E738D0C}" presName="txTwo" presStyleLbl="node2" presStyleIdx="3" presStyleCnt="4" custLinFactNeighborX="3185" custLinFactNeighborY="17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61ED49-7024-4BA7-AD2A-C3D197B8B2CF}" type="pres">
      <dgm:prSet presAssocID="{FDDCFE8B-A593-4AA3-9C74-67E85E738D0C}" presName="horzTwo" presStyleCnt="0"/>
      <dgm:spPr/>
      <dgm:t>
        <a:bodyPr/>
        <a:lstStyle/>
        <a:p>
          <a:endParaRPr lang="en-US"/>
        </a:p>
      </dgm:t>
    </dgm:pt>
    <dgm:pt modelId="{1AB64E88-1B0B-4032-8075-F47994F25A8C}" type="pres">
      <dgm:prSet presAssocID="{57153C18-522B-487D-A451-46F5E62EFC20}" presName="sibSpaceOne" presStyleCnt="0"/>
      <dgm:spPr/>
    </dgm:pt>
    <dgm:pt modelId="{9A6F63C5-35E3-4C63-93F6-9467DA29078A}" type="pres">
      <dgm:prSet presAssocID="{953B0B37-5857-48F3-ADDB-FDEB7D0C2696}" presName="vertOne" presStyleCnt="0"/>
      <dgm:spPr/>
    </dgm:pt>
    <dgm:pt modelId="{5D40AD80-421C-42F2-B1F8-16759D8B573C}" type="pres">
      <dgm:prSet presAssocID="{953B0B37-5857-48F3-ADDB-FDEB7D0C2696}" presName="txOne" presStyleLbl="node0" presStyleIdx="1" presStyleCnt="2" custScaleX="109149" custLinFactY="10347" custLinFactNeighborX="-4948" custLinFactNeighborY="10000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D3B5463-40D9-4F5C-A875-44E22E325926}" type="pres">
      <dgm:prSet presAssocID="{953B0B37-5857-48F3-ADDB-FDEB7D0C2696}" presName="horzOne" presStyleCnt="0"/>
      <dgm:spPr/>
    </dgm:pt>
  </dgm:ptLst>
  <dgm:cxnLst>
    <dgm:cxn modelId="{4A5296E3-D468-40ED-974E-4004CA835EE5}" type="presOf" srcId="{FDDCFE8B-A593-4AA3-9C74-67E85E738D0C}" destId="{5ACADDDF-8DEF-479C-B62C-2E004C9EE381}" srcOrd="0" destOrd="0" presId="urn:microsoft.com/office/officeart/2005/8/layout/hierarchy4"/>
    <dgm:cxn modelId="{36DA8634-2292-49E1-9ECD-F13C10E6514D}" srcId="{5F6DBA85-11AF-4BCB-8316-EF35C2E0F2FA}" destId="{226BB933-CA8F-4676-A914-BCAE113C5769}" srcOrd="0" destOrd="0" parTransId="{C18B49C3-9316-4A05-A350-1DAFA4CF8ACB}" sibTransId="{57153C18-522B-487D-A451-46F5E62EFC20}"/>
    <dgm:cxn modelId="{5717970D-37ED-4081-AF27-F9643191EF6B}" type="presOf" srcId="{C2829C15-3CD4-4D12-84D1-D1B82DB5F21F}" destId="{78B16BF2-3031-48F9-B9DB-C2D5C9824B59}" srcOrd="0" destOrd="0" presId="urn:microsoft.com/office/officeart/2005/8/layout/hierarchy4"/>
    <dgm:cxn modelId="{28407285-6A37-4A47-BBA3-9CF7D6E13C14}" srcId="{226BB933-CA8F-4676-A914-BCAE113C5769}" destId="{D2CB246D-C06D-4F1C-ADF4-64C8A410E257}" srcOrd="2" destOrd="0" parTransId="{4414D1CC-7056-4031-9E17-2EC33A5E9E9F}" sibTransId="{57EFE0ED-D732-4B26-8B24-94CAB50D78B9}"/>
    <dgm:cxn modelId="{75E73C3C-CE48-45FF-9818-C871A94DDC2E}" type="presOf" srcId="{D2CB246D-C06D-4F1C-ADF4-64C8A410E257}" destId="{9C843139-2409-4BAE-85EB-1A5051F3E20D}" srcOrd="0" destOrd="0" presId="urn:microsoft.com/office/officeart/2005/8/layout/hierarchy4"/>
    <dgm:cxn modelId="{BC2DC5E6-0164-4E0A-B540-E43E4E3745C9}" type="presOf" srcId="{5F6DBA85-11AF-4BCB-8316-EF35C2E0F2FA}" destId="{8558A9EE-38B3-4749-88B8-1EA2C98FB454}" srcOrd="0" destOrd="0" presId="urn:microsoft.com/office/officeart/2005/8/layout/hierarchy4"/>
    <dgm:cxn modelId="{5B2FA3EF-8F9D-42AA-9A66-838575D19D16}" srcId="{226BB933-CA8F-4676-A914-BCAE113C5769}" destId="{C2829C15-3CD4-4D12-84D1-D1B82DB5F21F}" srcOrd="0" destOrd="0" parTransId="{B44BA464-FD96-4BE4-A2A2-C70C18E9CDE5}" sibTransId="{42DF8A00-76FB-4931-9A8E-189A5E848A60}"/>
    <dgm:cxn modelId="{1FBDA334-08BF-4288-B1B9-7DCDEB5C4A5B}" srcId="{226BB933-CA8F-4676-A914-BCAE113C5769}" destId="{01BBCE9B-7F45-4975-9ADD-E4E875DCE979}" srcOrd="1" destOrd="0" parTransId="{61B33D7B-5855-444F-96BC-E88729367842}" sibTransId="{A89C7B4A-A4C9-46D6-9341-D1113F90DB8A}"/>
    <dgm:cxn modelId="{782FE2A9-F89B-4769-A5B8-D7703C75E645}" srcId="{5F6DBA85-11AF-4BCB-8316-EF35C2E0F2FA}" destId="{953B0B37-5857-48F3-ADDB-FDEB7D0C2696}" srcOrd="1" destOrd="0" parTransId="{65C58E82-C30F-4101-A3A1-36332759A4F5}" sibTransId="{C20C471C-EFD6-4A48-B49E-50B51EC87AAF}"/>
    <dgm:cxn modelId="{3370B6DC-1E02-4126-92D6-49B558E553A5}" srcId="{226BB933-CA8F-4676-A914-BCAE113C5769}" destId="{FDDCFE8B-A593-4AA3-9C74-67E85E738D0C}" srcOrd="3" destOrd="0" parTransId="{910122AD-7A0D-4CFB-9F69-F1A72818FEA5}" sibTransId="{A881EE64-7FAA-4E34-9E41-0171A5B084E7}"/>
    <dgm:cxn modelId="{E6CB2A18-6287-4252-A238-083246950657}" type="presOf" srcId="{01BBCE9B-7F45-4975-9ADD-E4E875DCE979}" destId="{1D200A26-EAEE-4EAF-9CF6-26973C4E6849}" srcOrd="0" destOrd="0" presId="urn:microsoft.com/office/officeart/2005/8/layout/hierarchy4"/>
    <dgm:cxn modelId="{AABB5EBE-50AC-444A-B0A9-11AA4D1D7AD3}" type="presOf" srcId="{953B0B37-5857-48F3-ADDB-FDEB7D0C2696}" destId="{5D40AD80-421C-42F2-B1F8-16759D8B573C}" srcOrd="0" destOrd="0" presId="urn:microsoft.com/office/officeart/2005/8/layout/hierarchy4"/>
    <dgm:cxn modelId="{560FA964-8CF6-4FF6-BEA3-AB068FA76203}" type="presOf" srcId="{226BB933-CA8F-4676-A914-BCAE113C5769}" destId="{F9E67034-C62A-4AE1-BC75-5A87EC18BCEE}" srcOrd="0" destOrd="0" presId="urn:microsoft.com/office/officeart/2005/8/layout/hierarchy4"/>
    <dgm:cxn modelId="{8324889A-CB10-4D79-9BE6-69E0B005DDCD}" type="presParOf" srcId="{8558A9EE-38B3-4749-88B8-1EA2C98FB454}" destId="{EDC8D826-4C13-46E0-B282-DC0D24410A39}" srcOrd="0" destOrd="0" presId="urn:microsoft.com/office/officeart/2005/8/layout/hierarchy4"/>
    <dgm:cxn modelId="{1AEDABB1-971E-456A-A937-970762556DE9}" type="presParOf" srcId="{EDC8D826-4C13-46E0-B282-DC0D24410A39}" destId="{F9E67034-C62A-4AE1-BC75-5A87EC18BCEE}" srcOrd="0" destOrd="0" presId="urn:microsoft.com/office/officeart/2005/8/layout/hierarchy4"/>
    <dgm:cxn modelId="{13A8908F-BBE3-4B3C-8D9E-DB5DEB60A873}" type="presParOf" srcId="{EDC8D826-4C13-46E0-B282-DC0D24410A39}" destId="{A1856C25-17B6-4A0D-AF2A-FC47F4E8E05D}" srcOrd="1" destOrd="0" presId="urn:microsoft.com/office/officeart/2005/8/layout/hierarchy4"/>
    <dgm:cxn modelId="{DFE6CA73-3222-4C9A-A53A-A8F82AC46C91}" type="presParOf" srcId="{EDC8D826-4C13-46E0-B282-DC0D24410A39}" destId="{373FD65C-0BC9-4E03-AE5E-EA273BB509CF}" srcOrd="2" destOrd="0" presId="urn:microsoft.com/office/officeart/2005/8/layout/hierarchy4"/>
    <dgm:cxn modelId="{BBC60539-6C9F-4EBB-9B0C-42A3B6969329}" type="presParOf" srcId="{373FD65C-0BC9-4E03-AE5E-EA273BB509CF}" destId="{5BB7CCE3-C1A1-48EA-92FD-E2C7C3605F39}" srcOrd="0" destOrd="0" presId="urn:microsoft.com/office/officeart/2005/8/layout/hierarchy4"/>
    <dgm:cxn modelId="{F53B673A-B7D7-49F3-9AD5-C0C88057D407}" type="presParOf" srcId="{5BB7CCE3-C1A1-48EA-92FD-E2C7C3605F39}" destId="{78B16BF2-3031-48F9-B9DB-C2D5C9824B59}" srcOrd="0" destOrd="0" presId="urn:microsoft.com/office/officeart/2005/8/layout/hierarchy4"/>
    <dgm:cxn modelId="{D984D849-2E4D-4878-BE01-1747FE011E3F}" type="presParOf" srcId="{5BB7CCE3-C1A1-48EA-92FD-E2C7C3605F39}" destId="{0028684E-1B82-4690-A7FB-C1FD37B03139}" srcOrd="1" destOrd="0" presId="urn:microsoft.com/office/officeart/2005/8/layout/hierarchy4"/>
    <dgm:cxn modelId="{CB2506B5-7AFC-4244-84A5-1497DFBABAFF}" type="presParOf" srcId="{373FD65C-0BC9-4E03-AE5E-EA273BB509CF}" destId="{191ECB18-D245-4014-B62F-E9EAA3035D4C}" srcOrd="1" destOrd="0" presId="urn:microsoft.com/office/officeart/2005/8/layout/hierarchy4"/>
    <dgm:cxn modelId="{938C6849-0E5E-43DA-B57B-E6B59D4D7C8A}" type="presParOf" srcId="{373FD65C-0BC9-4E03-AE5E-EA273BB509CF}" destId="{169CD6E0-B78C-4D6E-B0C5-A5BB8FC8C7F7}" srcOrd="2" destOrd="0" presId="urn:microsoft.com/office/officeart/2005/8/layout/hierarchy4"/>
    <dgm:cxn modelId="{0F3C41D7-1B1C-407D-A607-1A43EAE1919A}" type="presParOf" srcId="{169CD6E0-B78C-4D6E-B0C5-A5BB8FC8C7F7}" destId="{1D200A26-EAEE-4EAF-9CF6-26973C4E6849}" srcOrd="0" destOrd="0" presId="urn:microsoft.com/office/officeart/2005/8/layout/hierarchy4"/>
    <dgm:cxn modelId="{A787AD2A-C93C-47F3-B9B7-4F6582E8773F}" type="presParOf" srcId="{169CD6E0-B78C-4D6E-B0C5-A5BB8FC8C7F7}" destId="{A3133B1D-8D7B-4139-81D8-1BC05DF74870}" srcOrd="1" destOrd="0" presId="urn:microsoft.com/office/officeart/2005/8/layout/hierarchy4"/>
    <dgm:cxn modelId="{B9C28524-B9AB-4EAC-95A2-2B050B3DC5DF}" type="presParOf" srcId="{373FD65C-0BC9-4E03-AE5E-EA273BB509CF}" destId="{4C157019-AC52-42AF-8A17-2E22ACAB65E2}" srcOrd="3" destOrd="0" presId="urn:microsoft.com/office/officeart/2005/8/layout/hierarchy4"/>
    <dgm:cxn modelId="{0CC756D1-6AD2-4591-863B-6D6C204C8958}" type="presParOf" srcId="{373FD65C-0BC9-4E03-AE5E-EA273BB509CF}" destId="{CD3E2955-4E1E-429A-A91A-ED22289E38C2}" srcOrd="4" destOrd="0" presId="urn:microsoft.com/office/officeart/2005/8/layout/hierarchy4"/>
    <dgm:cxn modelId="{C0E0714C-F6A5-4525-BCE1-F6F7A2F030D3}" type="presParOf" srcId="{CD3E2955-4E1E-429A-A91A-ED22289E38C2}" destId="{9C843139-2409-4BAE-85EB-1A5051F3E20D}" srcOrd="0" destOrd="0" presId="urn:microsoft.com/office/officeart/2005/8/layout/hierarchy4"/>
    <dgm:cxn modelId="{4A96D2C2-8B51-4F13-A770-78D2B852DE19}" type="presParOf" srcId="{CD3E2955-4E1E-429A-A91A-ED22289E38C2}" destId="{8E610B96-ECB3-43E4-9E8C-28F1670970C7}" srcOrd="1" destOrd="0" presId="urn:microsoft.com/office/officeart/2005/8/layout/hierarchy4"/>
    <dgm:cxn modelId="{A2C2BE13-0F98-4C1B-A909-876EB8F188FE}" type="presParOf" srcId="{373FD65C-0BC9-4E03-AE5E-EA273BB509CF}" destId="{47152D68-CB4A-46DD-BB5A-40F0753C13B3}" srcOrd="5" destOrd="0" presId="urn:microsoft.com/office/officeart/2005/8/layout/hierarchy4"/>
    <dgm:cxn modelId="{12CC4F71-A0E4-4B9D-AAF6-AE5390654869}" type="presParOf" srcId="{373FD65C-0BC9-4E03-AE5E-EA273BB509CF}" destId="{5E4105FB-40A0-4342-8B23-85E63C691DB8}" srcOrd="6" destOrd="0" presId="urn:microsoft.com/office/officeart/2005/8/layout/hierarchy4"/>
    <dgm:cxn modelId="{980C09BC-77B3-4591-B878-95751B0F0198}" type="presParOf" srcId="{5E4105FB-40A0-4342-8B23-85E63C691DB8}" destId="{5ACADDDF-8DEF-479C-B62C-2E004C9EE381}" srcOrd="0" destOrd="0" presId="urn:microsoft.com/office/officeart/2005/8/layout/hierarchy4"/>
    <dgm:cxn modelId="{68454FE4-86AA-456E-8D22-73D56B284657}" type="presParOf" srcId="{5E4105FB-40A0-4342-8B23-85E63C691DB8}" destId="{2661ED49-7024-4BA7-AD2A-C3D197B8B2CF}" srcOrd="1" destOrd="0" presId="urn:microsoft.com/office/officeart/2005/8/layout/hierarchy4"/>
    <dgm:cxn modelId="{C5BDD71E-E9A2-49E3-A667-1259D751928F}" type="presParOf" srcId="{8558A9EE-38B3-4749-88B8-1EA2C98FB454}" destId="{1AB64E88-1B0B-4032-8075-F47994F25A8C}" srcOrd="1" destOrd="0" presId="urn:microsoft.com/office/officeart/2005/8/layout/hierarchy4"/>
    <dgm:cxn modelId="{1BF2F80F-706C-4203-909E-396AD5DF1863}" type="presParOf" srcId="{8558A9EE-38B3-4749-88B8-1EA2C98FB454}" destId="{9A6F63C5-35E3-4C63-93F6-9467DA29078A}" srcOrd="2" destOrd="0" presId="urn:microsoft.com/office/officeart/2005/8/layout/hierarchy4"/>
    <dgm:cxn modelId="{ADC0E151-2D1A-47AA-AA01-A1DE1F6E444C}" type="presParOf" srcId="{9A6F63C5-35E3-4C63-93F6-9467DA29078A}" destId="{5D40AD80-421C-42F2-B1F8-16759D8B573C}" srcOrd="0" destOrd="0" presId="urn:microsoft.com/office/officeart/2005/8/layout/hierarchy4"/>
    <dgm:cxn modelId="{7CB316A1-CC0A-4D4D-94CB-0CCB1EEDBC46}" type="presParOf" srcId="{9A6F63C5-35E3-4C63-93F6-9467DA29078A}" destId="{0D3B5463-40D9-4F5C-A875-44E22E325926}" srcOrd="1" destOrd="0" presId="urn:microsoft.com/office/officeart/2005/8/layout/hierarchy4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EBBB46-ABA9-4476-A9B4-60C8BEADAEB0}">
      <dsp:nvSpPr>
        <dsp:cNvPr id="0" name=""/>
        <dsp:cNvSpPr/>
      </dsp:nvSpPr>
      <dsp:spPr>
        <a:xfrm>
          <a:off x="73468" y="0"/>
          <a:ext cx="5819659" cy="1762507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ACC8EA">
                <a:shade val="30000"/>
                <a:satMod val="115000"/>
              </a:srgbClr>
            </a:gs>
            <a:gs pos="50000">
              <a:srgbClr val="ACC8EA">
                <a:shade val="67500"/>
                <a:satMod val="115000"/>
              </a:srgbClr>
            </a:gs>
            <a:gs pos="100000">
              <a:srgbClr val="ACC8EA">
                <a:shade val="100000"/>
                <a:satMod val="115000"/>
              </a:srgbClr>
            </a:gs>
          </a:gsLst>
          <a:lin ang="5400000" scaled="1"/>
          <a:tileRect/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0" kern="1200" baseline="0" noProof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Informace o učitelích a jejich pracovních podmínkách</a:t>
          </a:r>
          <a:endParaRPr lang="cs-CZ" sz="2000" b="0" kern="1200" baseline="0" noProof="0" dirty="0">
            <a:solidFill>
              <a:schemeClr val="accent5">
                <a:lumMod val="10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125090" y="51622"/>
        <a:ext cx="5716415" cy="1659263"/>
      </dsp:txXfrm>
    </dsp:sp>
    <dsp:sp modelId="{49C84E9E-62F5-408C-A425-47376BE1D6F3}">
      <dsp:nvSpPr>
        <dsp:cNvPr id="0" name=""/>
        <dsp:cNvSpPr/>
      </dsp:nvSpPr>
      <dsp:spPr>
        <a:xfrm>
          <a:off x="146158" y="1981907"/>
          <a:ext cx="1422686" cy="1762507"/>
        </a:xfrm>
        <a:prstGeom prst="roundRect">
          <a:avLst>
            <a:gd name="adj" fmla="val 10000"/>
          </a:avLst>
        </a:prstGeom>
        <a:solidFill>
          <a:srgbClr val="ACC8EA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0" kern="1200" baseline="0" noProof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Informace o</a:t>
          </a:r>
          <a:r>
            <a:rPr lang="cs-CZ" sz="1400" b="0" kern="1200" baseline="0" noProof="0" dirty="0" smtClean="0">
              <a:solidFill>
                <a:srgbClr val="ACC8EA"/>
              </a:solidFill>
              <a:latin typeface="Arial" pitchFamily="34" charset="0"/>
              <a:cs typeface="Arial" pitchFamily="34" charset="0"/>
            </a:rPr>
            <a:t>_</a:t>
          </a:r>
          <a:r>
            <a:rPr lang="cs-CZ" sz="1400" b="0" kern="1200" baseline="0" noProof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osobě učitele, zkušenostech, formální přípravě</a:t>
          </a:r>
          <a:r>
            <a:rPr lang="en-GB" sz="1400" b="0" kern="1200" baseline="0" noProof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, </a:t>
          </a:r>
          <a:r>
            <a:rPr lang="cs-CZ" sz="1400" b="0" kern="1200" baseline="0" noProof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           o času věnovaném výuce</a:t>
          </a:r>
          <a:endParaRPr lang="en-GB" sz="1400" b="0" kern="1200" baseline="0" noProof="0" dirty="0">
            <a:solidFill>
              <a:schemeClr val="accent5">
                <a:lumMod val="10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187827" y="2023576"/>
        <a:ext cx="1339348" cy="1679169"/>
      </dsp:txXfrm>
    </dsp:sp>
    <dsp:sp modelId="{E08E8051-6F04-4CA2-8AAB-0E4DE192623C}">
      <dsp:nvSpPr>
        <dsp:cNvPr id="0" name=""/>
        <dsp:cNvSpPr/>
      </dsp:nvSpPr>
      <dsp:spPr>
        <a:xfrm>
          <a:off x="1644581" y="1981907"/>
          <a:ext cx="1443167" cy="1762507"/>
        </a:xfrm>
        <a:prstGeom prst="roundRect">
          <a:avLst>
            <a:gd name="adj" fmla="val 10000"/>
          </a:avLst>
        </a:prstGeom>
        <a:solidFill>
          <a:srgbClr val="ACC8EA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0" kern="1200" baseline="0" noProof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Profesní vzdělávání: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0" kern="1200" baseline="0" noProof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přístup k němu, obsah, metody, potřeby, hrazení výdajů, možné bariéry</a:t>
          </a:r>
          <a:endParaRPr lang="cs-CZ" sz="1400" b="0" kern="1200" baseline="0" noProof="0" dirty="0">
            <a:solidFill>
              <a:schemeClr val="accent5">
                <a:lumMod val="10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1686850" y="2024176"/>
        <a:ext cx="1358629" cy="1677969"/>
      </dsp:txXfrm>
    </dsp:sp>
    <dsp:sp modelId="{514DC1CB-F86D-40DC-8088-8C8F305F8838}">
      <dsp:nvSpPr>
        <dsp:cNvPr id="0" name=""/>
        <dsp:cNvSpPr/>
      </dsp:nvSpPr>
      <dsp:spPr>
        <a:xfrm>
          <a:off x="3143005" y="1981907"/>
          <a:ext cx="1434080" cy="1762507"/>
        </a:xfrm>
        <a:prstGeom prst="roundRect">
          <a:avLst>
            <a:gd name="adj" fmla="val 10000"/>
          </a:avLst>
        </a:prstGeom>
        <a:solidFill>
          <a:srgbClr val="ACC8EA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0" kern="1200" baseline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Hodnocení učitelů</a:t>
          </a:r>
          <a:r>
            <a:rPr lang="fr-FR" sz="1400" b="0" kern="1200" baseline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: 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0" kern="1200" baseline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Kdo hodnotí, způsob a kritéria</a:t>
          </a:r>
          <a:r>
            <a:rPr lang="fr-FR" sz="1400" b="0" kern="1200" baseline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, </a:t>
          </a:r>
          <a:r>
            <a:rPr lang="cs-CZ" sz="1400" b="0" kern="1200" baseline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důsledky, vnímání hodnocení učiteli</a:t>
          </a:r>
          <a:endParaRPr lang="en-GB" sz="1400" b="0" kern="1200" baseline="0" dirty="0">
            <a:solidFill>
              <a:schemeClr val="accent5">
                <a:lumMod val="10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3185008" y="2023910"/>
        <a:ext cx="1350074" cy="1678501"/>
      </dsp:txXfrm>
    </dsp:sp>
    <dsp:sp modelId="{04EE0EA1-AFBB-46C6-8C25-F18A01A6A78A}">
      <dsp:nvSpPr>
        <dsp:cNvPr id="0" name=""/>
        <dsp:cNvSpPr/>
      </dsp:nvSpPr>
      <dsp:spPr>
        <a:xfrm>
          <a:off x="4641428" y="1981907"/>
          <a:ext cx="1244157" cy="1762507"/>
        </a:xfrm>
        <a:prstGeom prst="roundRect">
          <a:avLst>
            <a:gd name="adj" fmla="val 10000"/>
          </a:avLst>
        </a:prstGeom>
        <a:solidFill>
          <a:srgbClr val="ACC8EA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0" kern="1200" baseline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Školní klima a spokojenost v práci</a:t>
          </a:r>
          <a:endParaRPr lang="fr-FR" sz="1400" b="0" kern="1200" baseline="0" dirty="0" smtClean="0">
            <a:solidFill>
              <a:schemeClr val="accent5">
                <a:lumMod val="10000"/>
              </a:schemeClr>
            </a:solidFill>
            <a:latin typeface="Arial" pitchFamily="34" charset="0"/>
            <a:cs typeface="Arial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0" kern="1200" baseline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+ </a:t>
          </a:r>
          <a:r>
            <a:rPr lang="cs-CZ" sz="1400" b="0" kern="1200" baseline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mobilita učitelů z</a:t>
          </a:r>
          <a:r>
            <a:rPr lang="cs-CZ" sz="1400" b="0" kern="1200" baseline="0" dirty="0" smtClean="0">
              <a:solidFill>
                <a:srgbClr val="ACC8EA"/>
              </a:solidFill>
              <a:latin typeface="Arial" pitchFamily="34" charset="0"/>
              <a:cs typeface="Arial" pitchFamily="34" charset="0"/>
            </a:rPr>
            <a:t>_</a:t>
          </a:r>
          <a:r>
            <a:rPr lang="cs-CZ" sz="1400" b="0" kern="1200" baseline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profesních či studijních důvodů</a:t>
          </a:r>
          <a:endParaRPr lang="en-GB" sz="1400" b="0" kern="1200" baseline="0" dirty="0">
            <a:solidFill>
              <a:schemeClr val="accent5">
                <a:lumMod val="10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4677868" y="2018347"/>
        <a:ext cx="1171277" cy="1689627"/>
      </dsp:txXfrm>
    </dsp:sp>
    <dsp:sp modelId="{7B35E40C-918E-41EA-87A3-32325420ED22}">
      <dsp:nvSpPr>
        <dsp:cNvPr id="0" name=""/>
        <dsp:cNvSpPr/>
      </dsp:nvSpPr>
      <dsp:spPr>
        <a:xfrm>
          <a:off x="6014477" y="338"/>
          <a:ext cx="2204009" cy="1762507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ACC8EA">
                <a:shade val="30000"/>
                <a:satMod val="115000"/>
              </a:srgbClr>
            </a:gs>
            <a:gs pos="50000">
              <a:srgbClr val="ACC8EA">
                <a:shade val="67500"/>
                <a:satMod val="115000"/>
              </a:srgbClr>
            </a:gs>
            <a:gs pos="100000">
              <a:srgbClr val="ACC8EA">
                <a:shade val="100000"/>
                <a:satMod val="115000"/>
              </a:srgbClr>
            </a:gs>
          </a:gsLst>
          <a:lin ang="5400000" scaled="1"/>
          <a:tileRect/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0" kern="1200" baseline="0" noProof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Pedagogické aspekty výuky</a:t>
          </a:r>
          <a:endParaRPr lang="cs-CZ" sz="2000" b="0" kern="1200" baseline="0" noProof="0" dirty="0">
            <a:solidFill>
              <a:schemeClr val="accent5">
                <a:lumMod val="10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6066099" y="51960"/>
        <a:ext cx="2100765" cy="1659263"/>
      </dsp:txXfrm>
    </dsp:sp>
    <dsp:sp modelId="{4600BBEB-74AA-4BAA-B348-FA250BAC0663}">
      <dsp:nvSpPr>
        <dsp:cNvPr id="0" name=""/>
        <dsp:cNvSpPr/>
      </dsp:nvSpPr>
      <dsp:spPr>
        <a:xfrm>
          <a:off x="6008924" y="1980524"/>
          <a:ext cx="1163772" cy="1762507"/>
        </a:xfrm>
        <a:prstGeom prst="roundRect">
          <a:avLst>
            <a:gd name="adj" fmla="val 10000"/>
          </a:avLst>
        </a:prstGeom>
        <a:solidFill>
          <a:srgbClr val="ACC8EA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0" kern="1200" baseline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Postoje učitelů k</a:t>
          </a:r>
          <a:r>
            <a:rPr lang="cs-CZ" sz="1400" b="0" kern="1200" baseline="0" dirty="0" smtClean="0">
              <a:solidFill>
                <a:srgbClr val="ACC8EA"/>
              </a:solidFill>
              <a:latin typeface="Arial" pitchFamily="34" charset="0"/>
              <a:cs typeface="Arial" pitchFamily="34" charset="0"/>
            </a:rPr>
            <a:t>_</a:t>
          </a:r>
          <a:r>
            <a:rPr lang="cs-CZ" sz="1400" b="0" kern="1200" baseline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výuce</a:t>
          </a:r>
          <a:r>
            <a:rPr lang="en-GB" sz="1400" b="0" kern="1200" baseline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,</a:t>
          </a:r>
          <a:r>
            <a:rPr lang="cs-CZ" sz="1400" b="0" kern="1200" baseline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 kooperativní činnosti </a:t>
          </a:r>
          <a:r>
            <a:rPr lang="en-GB" sz="1400" b="0" kern="1200" baseline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a </a:t>
          </a:r>
          <a:r>
            <a:rPr lang="cs-CZ" sz="1400" b="0" kern="1200" baseline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subjektivně vnímaná zdatnost</a:t>
          </a:r>
          <a:endParaRPr lang="en-GB" sz="1400" b="0" kern="1200" baseline="0" dirty="0" smtClean="0">
            <a:solidFill>
              <a:schemeClr val="accent5">
                <a:lumMod val="10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6043010" y="2014610"/>
        <a:ext cx="1095600" cy="1694335"/>
      </dsp:txXfrm>
    </dsp:sp>
    <dsp:sp modelId="{0F5204B7-53B5-403F-A584-CF33FA387441}">
      <dsp:nvSpPr>
        <dsp:cNvPr id="0" name=""/>
        <dsp:cNvSpPr/>
      </dsp:nvSpPr>
      <dsp:spPr>
        <a:xfrm>
          <a:off x="7264553" y="1980524"/>
          <a:ext cx="948380" cy="1762507"/>
        </a:xfrm>
        <a:prstGeom prst="roundRect">
          <a:avLst>
            <a:gd name="adj" fmla="val 10000"/>
          </a:avLst>
        </a:prstGeom>
        <a:solidFill>
          <a:srgbClr val="ACC8EA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0" kern="1200" baseline="0" noProof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Činnosti v</a:t>
          </a:r>
          <a:r>
            <a:rPr lang="cs-CZ" sz="1400" b="0" kern="1200" baseline="0" noProof="0" dirty="0" smtClean="0">
              <a:solidFill>
                <a:srgbClr val="ACC8EA"/>
              </a:solidFill>
              <a:latin typeface="Arial" pitchFamily="34" charset="0"/>
              <a:cs typeface="Arial" pitchFamily="34" charset="0"/>
            </a:rPr>
            <a:t>_</a:t>
          </a:r>
          <a:r>
            <a:rPr lang="cs-CZ" sz="1400" b="0" kern="1200" baseline="0" noProof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konkré-tní třídě: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0" kern="1200" baseline="0" noProof="0" dirty="0" smtClean="0">
              <a:solidFill>
                <a:schemeClr val="accent5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její specifika, metody výuky</a:t>
          </a:r>
        </a:p>
      </dsp:txBody>
      <dsp:txXfrm>
        <a:off x="7292330" y="2008301"/>
        <a:ext cx="892826" cy="17069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E67034-C62A-4AE1-BC75-5A87EC18BCEE}">
      <dsp:nvSpPr>
        <dsp:cNvPr id="0" name=""/>
        <dsp:cNvSpPr/>
      </dsp:nvSpPr>
      <dsp:spPr>
        <a:xfrm>
          <a:off x="936080" y="143365"/>
          <a:ext cx="6338901" cy="1834093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EC8F7C">
                <a:shade val="30000"/>
                <a:satMod val="115000"/>
              </a:srgbClr>
            </a:gs>
            <a:gs pos="50000">
              <a:srgbClr val="EC8F7C">
                <a:shade val="67500"/>
                <a:satMod val="115000"/>
              </a:srgbClr>
            </a:gs>
            <a:gs pos="100000">
              <a:srgbClr val="EC8F7C">
                <a:shade val="100000"/>
                <a:satMod val="115000"/>
              </a:srgbClr>
            </a:gs>
          </a:gsLst>
          <a:lin ang="5400000" scaled="1"/>
          <a:tileRect/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0" kern="1200" baseline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Informace týkající se vyučování a učení</a:t>
          </a:r>
          <a:endParaRPr lang="cs-CZ" sz="2000" b="0" kern="1200" baseline="0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989799" y="197084"/>
        <a:ext cx="6231463" cy="1726655"/>
      </dsp:txXfrm>
    </dsp:sp>
    <dsp:sp modelId="{78B16BF2-3031-48F9-B9DB-C2D5C9824B59}">
      <dsp:nvSpPr>
        <dsp:cNvPr id="0" name=""/>
        <dsp:cNvSpPr/>
      </dsp:nvSpPr>
      <dsp:spPr>
        <a:xfrm>
          <a:off x="966" y="2052757"/>
          <a:ext cx="1490804" cy="1834093"/>
        </a:xfrm>
        <a:prstGeom prst="roundRect">
          <a:avLst>
            <a:gd name="adj" fmla="val 10000"/>
          </a:avLst>
        </a:prstGeom>
        <a:solidFill>
          <a:srgbClr val="EC8F7C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b="0" kern="1200" baseline="0" noProof="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baseline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Základní informace: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baseline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o osobě ředitele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baseline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baseline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o škole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b="0" kern="1200" baseline="0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4630" y="2096421"/>
        <a:ext cx="1403476" cy="1746765"/>
      </dsp:txXfrm>
    </dsp:sp>
    <dsp:sp modelId="{1D200A26-EAEE-4EAF-9CF6-26973C4E6849}">
      <dsp:nvSpPr>
        <dsp:cNvPr id="0" name=""/>
        <dsp:cNvSpPr/>
      </dsp:nvSpPr>
      <dsp:spPr>
        <a:xfrm>
          <a:off x="1616998" y="2052757"/>
          <a:ext cx="1490804" cy="1834093"/>
        </a:xfrm>
        <a:prstGeom prst="roundRect">
          <a:avLst>
            <a:gd name="adj" fmla="val 10000"/>
          </a:avLst>
        </a:prstGeom>
        <a:solidFill>
          <a:srgbClr val="EC8F7C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baseline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Vedení</a:t>
          </a:r>
          <a:r>
            <a:rPr lang="fr-FR" sz="1600" b="0" kern="1200" baseline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cs-CZ" sz="1600" b="0" kern="1200" baseline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školy: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baseline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práce ředitele, týmové vedení, školská rada atd.</a:t>
          </a:r>
          <a:endParaRPr lang="fr-FR" sz="1600" b="0" kern="1200" baseline="0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660662" y="2096421"/>
        <a:ext cx="1403476" cy="1746765"/>
      </dsp:txXfrm>
    </dsp:sp>
    <dsp:sp modelId="{9C843139-2409-4BAE-85EB-1A5051F3E20D}">
      <dsp:nvSpPr>
        <dsp:cNvPr id="0" name=""/>
        <dsp:cNvSpPr/>
      </dsp:nvSpPr>
      <dsp:spPr>
        <a:xfrm>
          <a:off x="3233030" y="2052757"/>
          <a:ext cx="1490804" cy="1834093"/>
        </a:xfrm>
        <a:prstGeom prst="roundRect">
          <a:avLst>
            <a:gd name="adj" fmla="val 10000"/>
          </a:avLst>
        </a:prstGeom>
        <a:solidFill>
          <a:srgbClr val="EC8F7C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baseline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Hodnocení učitelů: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baseline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jak často, kdo a jakým způsobem, dopad</a:t>
          </a:r>
          <a:endParaRPr lang="fr-FR" sz="1600" b="0" kern="1200" baseline="0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276694" y="2096421"/>
        <a:ext cx="1403476" cy="1746765"/>
      </dsp:txXfrm>
    </dsp:sp>
    <dsp:sp modelId="{5ACADDDF-8DEF-479C-B62C-2E004C9EE381}">
      <dsp:nvSpPr>
        <dsp:cNvPr id="0" name=""/>
        <dsp:cNvSpPr/>
      </dsp:nvSpPr>
      <dsp:spPr>
        <a:xfrm>
          <a:off x="4896544" y="2054337"/>
          <a:ext cx="1490804" cy="1834093"/>
        </a:xfrm>
        <a:prstGeom prst="roundRect">
          <a:avLst>
            <a:gd name="adj" fmla="val 10000"/>
          </a:avLst>
        </a:prstGeom>
        <a:solidFill>
          <a:srgbClr val="EC8F7C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b="0" kern="1200" baseline="0" noProof="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baseline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Zaškolování nových učitelů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baseline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baseline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systém mentorování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baseline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endParaRPr lang="fr-FR" sz="1600" b="0" kern="1200" baseline="0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940208" y="2098001"/>
        <a:ext cx="1403476" cy="1746765"/>
      </dsp:txXfrm>
    </dsp:sp>
    <dsp:sp modelId="{5D40AD80-421C-42F2-B1F8-16759D8B573C}">
      <dsp:nvSpPr>
        <dsp:cNvPr id="0" name=""/>
        <dsp:cNvSpPr/>
      </dsp:nvSpPr>
      <dsp:spPr>
        <a:xfrm>
          <a:off x="6516557" y="2025447"/>
          <a:ext cx="1627198" cy="1834093"/>
        </a:xfrm>
        <a:prstGeom prst="roundRect">
          <a:avLst>
            <a:gd name="adj" fmla="val 10000"/>
          </a:avLst>
        </a:prstGeom>
        <a:solidFill>
          <a:srgbClr val="EC8F7C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baseline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Školní klima,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baseline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spokojenost  ve své práci</a:t>
          </a:r>
          <a:endParaRPr lang="fr-FR" sz="1600" b="0" kern="1200" baseline="0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6564216" y="2073106"/>
        <a:ext cx="1531880" cy="17387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8A70C60-CFEF-41A5-85B5-019B196F2A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313756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46C5B74-4A84-45C2-946D-774F02E740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93332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6C5B74-4A84-45C2-946D-774F02E740C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6962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2" descr="logo csi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0" y="549275"/>
            <a:ext cx="618013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Obrázek 3" descr="lišta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2684463"/>
            <a:ext cx="8820150" cy="129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Obrázek 1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566988" y="6237288"/>
            <a:ext cx="40100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1619250" y="2924175"/>
            <a:ext cx="7129463" cy="865188"/>
          </a:xfrm>
          <a:prstGeom prst="rect">
            <a:avLst/>
          </a:prstGeom>
        </p:spPr>
        <p:txBody>
          <a:bodyPr/>
          <a:lstStyle>
            <a:lvl1pPr>
              <a:buNone/>
              <a:defRPr sz="54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1"/>
          </p:nvPr>
        </p:nvSpPr>
        <p:spPr>
          <a:xfrm>
            <a:off x="1622906" y="4293096"/>
            <a:ext cx="7129463" cy="576684"/>
          </a:xfrm>
          <a:prstGeom prst="rect">
            <a:avLst/>
          </a:prstGeom>
        </p:spPr>
        <p:txBody>
          <a:bodyPr/>
          <a:lstStyle>
            <a:lvl1pPr>
              <a:buNone/>
              <a:defRPr sz="2800" b="1" i="0" baseline="0"/>
            </a:lvl1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Zástupný symbol pro text 7"/>
          <p:cNvSpPr>
            <a:spLocks noGrp="1"/>
          </p:cNvSpPr>
          <p:nvPr>
            <p:ph type="body" sz="quarter" idx="12"/>
          </p:nvPr>
        </p:nvSpPr>
        <p:spPr>
          <a:xfrm>
            <a:off x="1619672" y="4797152"/>
            <a:ext cx="7129463" cy="576684"/>
          </a:xfrm>
          <a:prstGeom prst="rect">
            <a:avLst/>
          </a:prstGeom>
        </p:spPr>
        <p:txBody>
          <a:bodyPr/>
          <a:lstStyle>
            <a:lvl1pPr>
              <a:buNone/>
              <a:defRPr sz="1800" b="0" i="0" baseline="0"/>
            </a:lvl1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3"/>
          </p:nvPr>
        </p:nvSpPr>
        <p:spPr>
          <a:xfrm>
            <a:off x="1619672" y="5445225"/>
            <a:ext cx="7129463" cy="648072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0" baseline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467544" y="2060575"/>
            <a:ext cx="8208144" cy="4104729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Tx/>
              <a:buBlip>
                <a:blip r:embed="rId2"/>
              </a:buBlip>
              <a:defRPr baseline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2"/>
          </p:nvPr>
        </p:nvSpPr>
        <p:spPr>
          <a:xfrm>
            <a:off x="467544" y="981075"/>
            <a:ext cx="8208144" cy="863600"/>
          </a:xfrm>
          <a:prstGeom prst="rect">
            <a:avLst/>
          </a:prstGeom>
        </p:spPr>
        <p:txBody>
          <a:bodyPr/>
          <a:lstStyle>
            <a:lvl1pPr algn="ctr">
              <a:buNone/>
              <a:defRPr sz="4800" b="1" i="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Zástupný symbol pro text 6"/>
          <p:cNvSpPr>
            <a:spLocks noGrp="1"/>
          </p:cNvSpPr>
          <p:nvPr>
            <p:ph type="body" sz="quarter" idx="11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</p:spPr>
        <p:txBody>
          <a:bodyPr/>
          <a:lstStyle>
            <a:lvl1pPr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10"/>
          <p:cNvSpPr>
            <a:spLocks noGrp="1"/>
          </p:cNvSpPr>
          <p:nvPr>
            <p:ph type="body" sz="quarter" idx="13"/>
          </p:nvPr>
        </p:nvSpPr>
        <p:spPr>
          <a:xfrm>
            <a:off x="467544" y="2060575"/>
            <a:ext cx="8208144" cy="4104729"/>
          </a:xfrm>
          <a:prstGeom prst="rect">
            <a:avLst/>
          </a:prstGeom>
        </p:spPr>
        <p:txBody>
          <a:bodyPr/>
          <a:lstStyle>
            <a:lvl1pPr marL="180000" indent="0">
              <a:buClr>
                <a:schemeClr val="tx2"/>
              </a:buClr>
              <a:buFontTx/>
              <a:buNone/>
              <a:defRPr sz="3000" b="1" i="0" baseline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Zástupný symbol pro text 9"/>
          <p:cNvSpPr>
            <a:spLocks noGrp="1"/>
          </p:cNvSpPr>
          <p:nvPr>
            <p:ph type="body" sz="quarter" idx="12"/>
          </p:nvPr>
        </p:nvSpPr>
        <p:spPr>
          <a:xfrm>
            <a:off x="467544" y="981075"/>
            <a:ext cx="8208144" cy="863600"/>
          </a:xfrm>
          <a:prstGeom prst="rect">
            <a:avLst/>
          </a:prstGeom>
        </p:spPr>
        <p:txBody>
          <a:bodyPr/>
          <a:lstStyle>
            <a:lvl1pPr algn="ctr">
              <a:buNone/>
              <a:defRPr sz="4800" b="1" i="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1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</p:spPr>
        <p:txBody>
          <a:bodyPr/>
          <a:lstStyle>
            <a:lvl1pPr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467544" y="3429000"/>
            <a:ext cx="8208144" cy="2736304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Tx/>
              <a:buBlip>
                <a:blip r:embed="rId2"/>
              </a:buBlip>
              <a:defRPr baseline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Zástupný symbol pro text 10"/>
          <p:cNvSpPr>
            <a:spLocks noGrp="1"/>
          </p:cNvSpPr>
          <p:nvPr>
            <p:ph type="body" sz="quarter" idx="13"/>
          </p:nvPr>
        </p:nvSpPr>
        <p:spPr>
          <a:xfrm>
            <a:off x="467544" y="2060575"/>
            <a:ext cx="8208144" cy="1368425"/>
          </a:xfrm>
          <a:prstGeom prst="rect">
            <a:avLst/>
          </a:prstGeom>
        </p:spPr>
        <p:txBody>
          <a:bodyPr wrap="square"/>
          <a:lstStyle>
            <a:lvl1pPr marL="180000" indent="0">
              <a:buClr>
                <a:schemeClr val="tx2"/>
              </a:buClr>
              <a:buFontTx/>
              <a:buNone/>
              <a:defRPr sz="3000" b="1" i="0" baseline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Zástupný symbol pro text 9"/>
          <p:cNvSpPr>
            <a:spLocks noGrp="1"/>
          </p:cNvSpPr>
          <p:nvPr>
            <p:ph type="body" sz="quarter" idx="12"/>
          </p:nvPr>
        </p:nvSpPr>
        <p:spPr>
          <a:xfrm>
            <a:off x="467544" y="981075"/>
            <a:ext cx="8208144" cy="863600"/>
          </a:xfrm>
          <a:prstGeom prst="rect">
            <a:avLst/>
          </a:prstGeom>
        </p:spPr>
        <p:txBody>
          <a:bodyPr/>
          <a:lstStyle>
            <a:lvl1pPr algn="ctr">
              <a:buNone/>
              <a:defRPr sz="4800" b="1" i="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Zástupný symbol pro text 6"/>
          <p:cNvSpPr>
            <a:spLocks noGrp="1"/>
          </p:cNvSpPr>
          <p:nvPr>
            <p:ph type="body" sz="quarter" idx="11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</p:spPr>
        <p:txBody>
          <a:bodyPr/>
          <a:lstStyle>
            <a:lvl1pPr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2" descr="logo csi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1913" y="765175"/>
            <a:ext cx="4464050" cy="116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3" descr="logo 3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565400"/>
            <a:ext cx="8893175" cy="126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26"/>
          <p:cNvSpPr txBox="1"/>
          <p:nvPr userDrawn="1"/>
        </p:nvSpPr>
        <p:spPr>
          <a:xfrm>
            <a:off x="1258888" y="2768600"/>
            <a:ext cx="6265862" cy="8620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5000" b="1" dirty="0">
                <a:solidFill>
                  <a:schemeClr val="bg1"/>
                </a:solidFill>
                <a:latin typeface="+mn-lt"/>
              </a:rPr>
              <a:t>Děkuji za pozornost</a:t>
            </a:r>
          </a:p>
        </p:txBody>
      </p:sp>
      <p:pic>
        <p:nvPicPr>
          <p:cNvPr id="9" name="Obrázek 1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331913" y="6237288"/>
            <a:ext cx="4011612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ástupný symbol pro text 7"/>
          <p:cNvSpPr>
            <a:spLocks noGrp="1"/>
          </p:cNvSpPr>
          <p:nvPr>
            <p:ph type="body" sz="quarter" idx="11"/>
          </p:nvPr>
        </p:nvSpPr>
        <p:spPr>
          <a:xfrm>
            <a:off x="1259632" y="4149080"/>
            <a:ext cx="7129463" cy="576684"/>
          </a:xfrm>
          <a:prstGeom prst="rect">
            <a:avLst/>
          </a:prstGeom>
        </p:spPr>
        <p:txBody>
          <a:bodyPr/>
          <a:lstStyle>
            <a:lvl1pPr>
              <a:buNone/>
              <a:defRPr sz="2800" b="1" i="0" baseline="0"/>
            </a:lvl1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2"/>
          </p:nvPr>
        </p:nvSpPr>
        <p:spPr>
          <a:xfrm>
            <a:off x="1260054" y="4581748"/>
            <a:ext cx="7129463" cy="576684"/>
          </a:xfrm>
          <a:prstGeom prst="rect">
            <a:avLst/>
          </a:prstGeom>
        </p:spPr>
        <p:txBody>
          <a:bodyPr/>
          <a:lstStyle>
            <a:lvl1pPr>
              <a:buNone/>
              <a:defRPr sz="1800" b="0" i="0" baseline="0"/>
            </a:lvl1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 descr="lišta malá.jp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79388" y="188913"/>
            <a:ext cx="896461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2268538" y="260350"/>
            <a:ext cx="82296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Název prezentace</a:t>
            </a:r>
          </a:p>
        </p:txBody>
      </p:sp>
      <p:pic>
        <p:nvPicPr>
          <p:cNvPr id="1028" name="Obrázek 1"/>
          <p:cNvPicPr>
            <a:picLocks noChangeAspect="1"/>
          </p:cNvPicPr>
          <p:nvPr userDrawn="1"/>
        </p:nvPicPr>
        <p:blipFill>
          <a:blip r:embed="rId8"/>
          <a:srcRect/>
          <a:stretch>
            <a:fillRect/>
          </a:stretch>
        </p:blipFill>
        <p:spPr bwMode="auto">
          <a:xfrm>
            <a:off x="2566988" y="6237288"/>
            <a:ext cx="40100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6" r:id="rId2"/>
    <p:sldLayoutId id="2147483665" r:id="rId3"/>
    <p:sldLayoutId id="2147483664" r:id="rId4"/>
    <p:sldLayoutId id="2147483668" r:id="rId5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1619250" y="3068638"/>
            <a:ext cx="7129463" cy="7207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indent="0">
              <a:lnSpc>
                <a:spcPct val="80000"/>
              </a:lnSpc>
            </a:pPr>
            <a:r>
              <a:rPr lang="cs-CZ" sz="3000" dirty="0" smtClean="0"/>
              <a:t>Výsledky šetření TALIS 2013 </a:t>
            </a:r>
            <a:br>
              <a:rPr lang="cs-CZ" sz="3000" dirty="0" smtClean="0"/>
            </a:br>
            <a:r>
              <a:rPr lang="cs-CZ" sz="3000" dirty="0" smtClean="0"/>
              <a:t>jako inspirace pro další aktivity</a:t>
            </a:r>
          </a:p>
        </p:txBody>
      </p:sp>
      <p:sp>
        <p:nvSpPr>
          <p:cNvPr id="9218" name="Zástupný symbol pro text 2"/>
          <p:cNvSpPr>
            <a:spLocks noGrp="1"/>
          </p:cNvSpPr>
          <p:nvPr>
            <p:ph type="body" sz="quarter" idx="11"/>
          </p:nvPr>
        </p:nvSpPr>
        <p:spPr bwMode="auto">
          <a:xfrm>
            <a:off x="1622425" y="4292600"/>
            <a:ext cx="7129463" cy="5778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cs-CZ" dirty="0" smtClean="0"/>
              <a:t>PhDr. Ondřej Andrys, MAE</a:t>
            </a:r>
          </a:p>
        </p:txBody>
      </p:sp>
      <p:sp>
        <p:nvSpPr>
          <p:cNvPr id="9219" name="Zástupný symbol pro text 3"/>
          <p:cNvSpPr>
            <a:spLocks noGrp="1"/>
          </p:cNvSpPr>
          <p:nvPr>
            <p:ph type="body" sz="quarter" idx="12"/>
          </p:nvPr>
        </p:nvSpPr>
        <p:spPr bwMode="auto">
          <a:xfrm>
            <a:off x="1619250" y="4797425"/>
            <a:ext cx="7129463" cy="5762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cs-CZ" dirty="0" smtClean="0"/>
              <a:t>náměstek ústředního školního inspektora</a:t>
            </a:r>
          </a:p>
        </p:txBody>
      </p:sp>
      <p:sp>
        <p:nvSpPr>
          <p:cNvPr id="9220" name="Zástupný symbol pro text 4"/>
          <p:cNvSpPr>
            <a:spLocks noGrp="1"/>
          </p:cNvSpPr>
          <p:nvPr>
            <p:ph type="body" sz="quarter" idx="13"/>
          </p:nvPr>
        </p:nvSpPr>
        <p:spPr bwMode="auto">
          <a:xfrm>
            <a:off x="1619250" y="5445125"/>
            <a:ext cx="7129463" cy="6477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fontAlgn="base">
              <a:spcAft>
                <a:spcPct val="0"/>
              </a:spcAft>
            </a:pPr>
            <a:r>
              <a:rPr lang="cs-CZ" dirty="0" smtClean="0"/>
              <a:t>Závěrečná konference projektu Kompetence III, Praha 4. 11.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Zástupný symbol pro text 14"/>
          <p:cNvSpPr>
            <a:spLocks noGrp="1"/>
          </p:cNvSpPr>
          <p:nvPr>
            <p:ph type="body" sz="quarter" idx="13"/>
          </p:nvPr>
        </p:nvSpPr>
        <p:spPr bwMode="auto">
          <a:xfrm>
            <a:off x="468313" y="1556793"/>
            <a:ext cx="8207375" cy="460905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22288" indent="-34290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2000" b="0" dirty="0" smtClean="0"/>
              <a:t>mezinárodní </a:t>
            </a:r>
            <a:r>
              <a:rPr lang="cs-CZ" sz="2000" b="0" dirty="0"/>
              <a:t>šetření o vyučování a učení</a:t>
            </a:r>
          </a:p>
          <a:p>
            <a:pPr marL="522288" indent="-34290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cs-CZ" altLang="cs-CZ" sz="2000" b="0" dirty="0">
                <a:cs typeface="Arial" charset="0"/>
              </a:rPr>
              <a:t>realizováno ČŠI v rámci </a:t>
            </a:r>
            <a:r>
              <a:rPr lang="cs-CZ" altLang="cs-CZ" sz="2000" dirty="0" err="1">
                <a:cs typeface="Arial" charset="0"/>
              </a:rPr>
              <a:t>IPn</a:t>
            </a:r>
            <a:r>
              <a:rPr lang="cs-CZ" altLang="cs-CZ" sz="2000" dirty="0">
                <a:cs typeface="Arial" charset="0"/>
              </a:rPr>
              <a:t> Kompetence </a:t>
            </a:r>
            <a:r>
              <a:rPr lang="cs-CZ" altLang="cs-CZ" sz="2000" dirty="0" smtClean="0">
                <a:cs typeface="Arial" charset="0"/>
              </a:rPr>
              <a:t>III</a:t>
            </a:r>
          </a:p>
          <a:p>
            <a:pPr marL="522288" indent="-34290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2000" b="0" dirty="0" smtClean="0"/>
              <a:t>v </a:t>
            </a:r>
            <a:r>
              <a:rPr lang="cs-CZ" sz="2000" b="0" dirty="0"/>
              <a:t>jakém prostředí výuky, respektive s jakými podmínkami učitelé ve školách </a:t>
            </a:r>
            <a:r>
              <a:rPr lang="cs-CZ" sz="2000" b="0" dirty="0" smtClean="0"/>
              <a:t>pracují (</a:t>
            </a:r>
            <a:r>
              <a:rPr lang="cs-CZ" sz="2000" b="0" dirty="0">
                <a:cs typeface="Arial" charset="0"/>
              </a:rPr>
              <a:t>s</a:t>
            </a:r>
            <a:r>
              <a:rPr lang="cs-CZ" altLang="cs-CZ" sz="2000" b="0" dirty="0" smtClean="0">
                <a:cs typeface="Arial" charset="0"/>
              </a:rPr>
              <a:t>naha </a:t>
            </a:r>
            <a:r>
              <a:rPr lang="cs-CZ" altLang="cs-CZ" sz="2000" b="0" dirty="0">
                <a:cs typeface="Arial" charset="0"/>
              </a:rPr>
              <a:t>vyplnit mezery v informacích o učitelích, vyučování a možném dopadu na </a:t>
            </a:r>
            <a:r>
              <a:rPr lang="cs-CZ" altLang="cs-CZ" sz="2000" b="0" dirty="0" smtClean="0">
                <a:cs typeface="Arial" charset="0"/>
              </a:rPr>
              <a:t>žáky)</a:t>
            </a:r>
            <a:endParaRPr lang="cs-CZ" altLang="cs-CZ" sz="2000" b="0" dirty="0">
              <a:cs typeface="Arial" charset="0"/>
            </a:endParaRPr>
          </a:p>
          <a:p>
            <a:pPr marL="179388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</a:pPr>
            <a:endParaRPr lang="cs-CZ" altLang="cs-CZ" sz="2000" dirty="0" smtClean="0">
              <a:cs typeface="Arial" charset="0"/>
            </a:endParaRPr>
          </a:p>
          <a:p>
            <a:pPr marL="522288" indent="-34290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cs-CZ" altLang="cs-CZ" sz="2000" b="0" dirty="0">
                <a:cs typeface="Arial" charset="0"/>
              </a:rPr>
              <a:t>d</a:t>
            </a:r>
            <a:r>
              <a:rPr lang="it-IT" altLang="cs-CZ" sz="2000" b="0" dirty="0" smtClean="0">
                <a:cs typeface="Arial" charset="0"/>
              </a:rPr>
              <a:t>otazník pro </a:t>
            </a:r>
            <a:r>
              <a:rPr lang="it-IT" altLang="cs-CZ" sz="2000" dirty="0" smtClean="0">
                <a:cs typeface="Arial" charset="0"/>
              </a:rPr>
              <a:t>učitele </a:t>
            </a:r>
            <a:r>
              <a:rPr lang="it-IT" altLang="cs-CZ" sz="2000" b="0" dirty="0" smtClean="0">
                <a:cs typeface="Arial" charset="0"/>
              </a:rPr>
              <a:t>a </a:t>
            </a:r>
            <a:r>
              <a:rPr lang="it-IT" altLang="cs-CZ" sz="2000" dirty="0" smtClean="0">
                <a:cs typeface="Arial" charset="0"/>
              </a:rPr>
              <a:t>ředitele</a:t>
            </a:r>
            <a:endParaRPr lang="cs-CZ" altLang="cs-CZ" sz="2000" dirty="0" smtClean="0">
              <a:cs typeface="Arial" charset="0"/>
            </a:endParaRPr>
          </a:p>
          <a:p>
            <a:pPr marL="522288" indent="-34290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cs-CZ" altLang="cs-CZ" sz="2000" b="0" dirty="0">
                <a:cs typeface="Arial" charset="0"/>
              </a:rPr>
              <a:t>z</a:t>
            </a:r>
            <a:r>
              <a:rPr lang="cs-CZ" altLang="cs-CZ" sz="2000" b="0" dirty="0" smtClean="0">
                <a:cs typeface="Arial" charset="0"/>
              </a:rPr>
              <a:t>aměření na úroveň </a:t>
            </a:r>
            <a:r>
              <a:rPr lang="cs-CZ" altLang="cs-CZ" sz="2000" dirty="0" smtClean="0">
                <a:cs typeface="Arial" charset="0"/>
              </a:rPr>
              <a:t>ISCED 2</a:t>
            </a:r>
            <a:r>
              <a:rPr lang="cs-CZ" altLang="cs-CZ" sz="2000" b="0" dirty="0" smtClean="0">
                <a:cs typeface="Arial" charset="0"/>
              </a:rPr>
              <a:t> (2. stupeň ZŠ v ČR)</a:t>
            </a:r>
          </a:p>
          <a:p>
            <a:pPr marL="522288" indent="-34290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cs-CZ" altLang="cs-CZ" sz="2000" b="0" dirty="0" smtClean="0">
                <a:cs typeface="Arial" charset="0"/>
              </a:rPr>
              <a:t>34 zemí či regionů z různých kontinentů (zejm. Evropa)</a:t>
            </a:r>
          </a:p>
          <a:p>
            <a:pPr marL="522288" indent="-34290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cs-CZ" altLang="cs-CZ" sz="2000" b="0" dirty="0" smtClean="0">
                <a:cs typeface="Arial" charset="0"/>
              </a:rPr>
              <a:t>Realizace: jaro 2013 </a:t>
            </a:r>
          </a:p>
          <a:p>
            <a:pPr marL="522288" indent="-34290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cs-CZ" altLang="ko-KR" sz="2000" b="0" dirty="0">
                <a:cs typeface="Arial" charset="0"/>
              </a:rPr>
              <a:t>š</a:t>
            </a:r>
            <a:r>
              <a:rPr lang="cs-CZ" altLang="ko-KR" sz="2000" b="0" dirty="0" smtClean="0">
                <a:cs typeface="Arial" charset="0"/>
              </a:rPr>
              <a:t>etření se v </a:t>
            </a:r>
            <a:r>
              <a:rPr lang="cs-CZ" altLang="ko-KR" sz="2000" dirty="0" smtClean="0">
                <a:cs typeface="Arial" charset="0"/>
              </a:rPr>
              <a:t>ČR </a:t>
            </a:r>
            <a:r>
              <a:rPr lang="cs-CZ" altLang="ko-KR" sz="2000" b="0" dirty="0" smtClean="0">
                <a:cs typeface="Arial" charset="0"/>
              </a:rPr>
              <a:t>zúčastnilo </a:t>
            </a:r>
            <a:r>
              <a:rPr lang="cs-CZ" altLang="ko-KR" sz="2000" dirty="0" smtClean="0">
                <a:cs typeface="Arial" charset="0"/>
              </a:rPr>
              <a:t>220 ředitelů a 3219 učitelů</a:t>
            </a:r>
            <a:endParaRPr lang="cs-CZ" altLang="cs-CZ" sz="2000" dirty="0" smtClean="0">
              <a:ea typeface="맑은 고딕"/>
              <a:cs typeface="Arial" charset="0"/>
            </a:endParaRP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12"/>
          </p:nvPr>
        </p:nvSpPr>
        <p:spPr>
          <a:xfrm>
            <a:off x="468313" y="981075"/>
            <a:ext cx="8207375" cy="575717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2800" dirty="0"/>
              <a:t>TALIS 2013</a:t>
            </a:r>
            <a:endParaRPr lang="cs-CZ" sz="2800" dirty="0"/>
          </a:p>
        </p:txBody>
      </p:sp>
      <p:sp>
        <p:nvSpPr>
          <p:cNvPr id="10243" name="Zástupný symbol pro text 12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Zástupný symbol pro text 3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/>
            <a:endParaRPr lang="cs-CZ" dirty="0"/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5503863" y="1196975"/>
            <a:ext cx="2813050" cy="2524125"/>
            <a:chOff x="4788024" y="-1179512"/>
            <a:chExt cx="5616624" cy="5578951"/>
          </a:xfrm>
          <a:solidFill>
            <a:schemeClr val="tx2">
              <a:lumMod val="75000"/>
            </a:schemeClr>
          </a:solidFill>
        </p:grpSpPr>
        <p:sp>
          <p:nvSpPr>
            <p:cNvPr id="6" name="육각형 11"/>
            <p:cNvSpPr/>
            <p:nvPr/>
          </p:nvSpPr>
          <p:spPr>
            <a:xfrm>
              <a:off x="4788024" y="-1179512"/>
              <a:ext cx="5616624" cy="5578951"/>
            </a:xfrm>
            <a:prstGeom prst="hexagon">
              <a:avLst>
                <a:gd name="adj" fmla="val 66667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7" name="그림 4" descr="Graduate designed by Ben Markoch from the Noun Project.png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lum bright="40000"/>
            </a:blip>
            <a:srcRect b="32258"/>
            <a:stretch>
              <a:fillRect/>
            </a:stretch>
          </p:blipFill>
          <p:spPr>
            <a:xfrm>
              <a:off x="5416819" y="1057125"/>
              <a:ext cx="1251788" cy="957488"/>
            </a:xfrm>
            <a:prstGeom prst="rect">
              <a:avLst/>
            </a:prstGeom>
            <a:grpFill/>
          </p:spPr>
        </p:pic>
        <p:grpSp>
          <p:nvGrpSpPr>
            <p:cNvPr id="11288" name="그룹 14"/>
            <p:cNvGrpSpPr>
              <a:grpSpLocks/>
            </p:cNvGrpSpPr>
            <p:nvPr/>
          </p:nvGrpSpPr>
          <p:grpSpPr bwMode="auto">
            <a:xfrm>
              <a:off x="6452694" y="252068"/>
              <a:ext cx="2916079" cy="2705267"/>
              <a:chOff x="5147395" y="-3597940"/>
              <a:chExt cx="2193558" cy="8374008"/>
            </a:xfrm>
            <a:grpFill/>
          </p:grpSpPr>
          <p:sp>
            <p:nvSpPr>
              <p:cNvPr id="9" name="직사각형 21"/>
              <p:cNvSpPr/>
              <p:nvPr/>
            </p:nvSpPr>
            <p:spPr>
              <a:xfrm>
                <a:off x="5147395" y="-374718"/>
                <a:ext cx="2193558" cy="2193967"/>
              </a:xfrm>
              <a:prstGeom prst="rect">
                <a:avLst/>
              </a:prstGeom>
              <a:grpFill/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0" name="직사각형 22"/>
              <p:cNvSpPr/>
              <p:nvPr/>
            </p:nvSpPr>
            <p:spPr>
              <a:xfrm>
                <a:off x="5261386" y="-3597940"/>
                <a:ext cx="1790613" cy="8374008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lIns="26670" tIns="26670" rIns="26670" bIns="26670" spcCol="1270" anchor="ctr"/>
              <a:lstStyle/>
              <a:p>
                <a:pPr algn="r" defTabSz="93345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cs-CZ" sz="14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Získat nadané jedince pro práci učitele</a:t>
                </a:r>
                <a:endParaRPr lang="en-GB" sz="140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1" name="Group 1"/>
          <p:cNvGrpSpPr/>
          <p:nvPr/>
        </p:nvGrpSpPr>
        <p:grpSpPr>
          <a:xfrm>
            <a:off x="539552" y="1268760"/>
            <a:ext cx="2925744" cy="2376264"/>
            <a:chOff x="-1476672" y="-1145177"/>
            <a:chExt cx="5616624" cy="5578951"/>
          </a:xfrm>
          <a:solidFill>
            <a:schemeClr val="tx2">
              <a:lumMod val="75000"/>
            </a:schemeClr>
          </a:solidFill>
        </p:grpSpPr>
        <p:sp>
          <p:nvSpPr>
            <p:cNvPr id="12" name="육각형 25"/>
            <p:cNvSpPr/>
            <p:nvPr/>
          </p:nvSpPr>
          <p:spPr>
            <a:xfrm>
              <a:off x="-1476672" y="-1145177"/>
              <a:ext cx="5616624" cy="5578951"/>
            </a:xfrm>
            <a:prstGeom prst="hexagon">
              <a:avLst>
                <a:gd name="adj" fmla="val 66667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4" name="그림 27" descr="Teacher designed by Piotrek Chuchla from the Noun Project.png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lum bright="40000"/>
            </a:blip>
            <a:srcRect l="32659" r="34683"/>
            <a:stretch>
              <a:fillRect/>
            </a:stretch>
          </p:blipFill>
          <p:spPr>
            <a:xfrm>
              <a:off x="2339752" y="871047"/>
              <a:ext cx="576064" cy="1763892"/>
            </a:xfrm>
            <a:prstGeom prst="rect">
              <a:avLst/>
            </a:prstGeom>
            <a:grpFill/>
          </p:spPr>
        </p:pic>
      </p:grpSp>
      <p:grpSp>
        <p:nvGrpSpPr>
          <p:cNvPr id="15" name="Group 3"/>
          <p:cNvGrpSpPr>
            <a:grpSpLocks/>
          </p:cNvGrpSpPr>
          <p:nvPr/>
        </p:nvGrpSpPr>
        <p:grpSpPr bwMode="auto">
          <a:xfrm>
            <a:off x="2974975" y="2276475"/>
            <a:ext cx="3190875" cy="2797175"/>
            <a:chOff x="2411760" y="1879159"/>
            <a:chExt cx="4176464" cy="4148451"/>
          </a:xfrm>
        </p:grpSpPr>
        <p:sp>
          <p:nvSpPr>
            <p:cNvPr id="16" name="육각형 9"/>
            <p:cNvSpPr/>
            <p:nvPr/>
          </p:nvSpPr>
          <p:spPr>
            <a:xfrm>
              <a:off x="2411760" y="1879159"/>
              <a:ext cx="4176464" cy="4148451"/>
            </a:xfrm>
            <a:prstGeom prst="hexagon">
              <a:avLst>
                <a:gd name="adj" fmla="val 66667"/>
                <a:gd name="vf" fmla="val 115470"/>
              </a:avLst>
            </a:prstGeom>
            <a:solidFill>
              <a:srgbClr val="4476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7" name="그림 5" descr="Teacher designed by Piotrek Chuchla from the Noun Project.png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lum bright="40000"/>
            </a:blip>
            <a:stretch>
              <a:fillRect/>
            </a:stretch>
          </p:blipFill>
          <p:spPr>
            <a:xfrm>
              <a:off x="3419872" y="2311207"/>
              <a:ext cx="2204864" cy="2204864"/>
            </a:xfrm>
            <a:prstGeom prst="rect">
              <a:avLst/>
            </a:prstGeom>
          </p:spPr>
        </p:pic>
        <p:sp>
          <p:nvSpPr>
            <p:cNvPr id="11285" name="TextBox 6"/>
            <p:cNvSpPr txBox="1">
              <a:spLocks noChangeArrowheads="1"/>
            </p:cNvSpPr>
            <p:nvPr/>
          </p:nvSpPr>
          <p:spPr bwMode="auto">
            <a:xfrm>
              <a:off x="3419872" y="4296358"/>
              <a:ext cx="2258991" cy="7760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altLang="ko-KR" sz="1400">
                  <a:solidFill>
                    <a:srgbClr val="FFFFFF"/>
                  </a:solidFill>
                  <a:cs typeface="Arial" charset="0"/>
                </a:rPr>
                <a:t>Učinit </a:t>
              </a:r>
            </a:p>
            <a:p>
              <a:pPr algn="ctr"/>
              <a:r>
                <a:rPr lang="cs-CZ" altLang="ko-KR" sz="1400">
                  <a:solidFill>
                    <a:srgbClr val="FFFFFF"/>
                  </a:solidFill>
                  <a:cs typeface="Arial" charset="0"/>
                </a:rPr>
                <a:t>z vyučování profesi</a:t>
              </a:r>
              <a:endParaRPr lang="en-US" altLang="ko-KR" sz="1400">
                <a:solidFill>
                  <a:srgbClr val="FFFFFF"/>
                </a:solidFill>
                <a:cs typeface="Arial" charset="0"/>
              </a:endParaRPr>
            </a:p>
          </p:txBody>
        </p:sp>
      </p:grpSp>
      <p:grpSp>
        <p:nvGrpSpPr>
          <p:cNvPr id="19" name="Group 10"/>
          <p:cNvGrpSpPr>
            <a:grpSpLocks/>
          </p:cNvGrpSpPr>
          <p:nvPr/>
        </p:nvGrpSpPr>
        <p:grpSpPr bwMode="auto">
          <a:xfrm>
            <a:off x="827088" y="3827463"/>
            <a:ext cx="2757487" cy="2265362"/>
            <a:chOff x="-1476672" y="3535343"/>
            <a:chExt cx="5616624" cy="5578951"/>
          </a:xfrm>
        </p:grpSpPr>
        <p:sp>
          <p:nvSpPr>
            <p:cNvPr id="20" name="육각형 24"/>
            <p:cNvSpPr/>
            <p:nvPr/>
          </p:nvSpPr>
          <p:spPr>
            <a:xfrm>
              <a:off x="-1476672" y="3535343"/>
              <a:ext cx="5616624" cy="5578951"/>
            </a:xfrm>
            <a:prstGeom prst="hexagon">
              <a:avLst>
                <a:gd name="adj" fmla="val 66667"/>
                <a:gd name="vf" fmla="val 115470"/>
              </a:avLst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1279" name="그룹 16"/>
            <p:cNvGrpSpPr>
              <a:grpSpLocks/>
            </p:cNvGrpSpPr>
            <p:nvPr/>
          </p:nvGrpSpPr>
          <p:grpSpPr bwMode="auto">
            <a:xfrm>
              <a:off x="283556" y="4877526"/>
              <a:ext cx="2560252" cy="2818496"/>
              <a:chOff x="670075" y="3862460"/>
              <a:chExt cx="2560252" cy="2818496"/>
            </a:xfrm>
          </p:grpSpPr>
          <p:sp>
            <p:nvSpPr>
              <p:cNvPr id="23" name="직사각형 17"/>
              <p:cNvSpPr/>
              <p:nvPr/>
            </p:nvSpPr>
            <p:spPr>
              <a:xfrm>
                <a:off x="1034268" y="3861258"/>
                <a:ext cx="2195562" cy="2193268"/>
              </a:xfrm>
              <a:prstGeom prst="rect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4" name="직사각형 18"/>
              <p:cNvSpPr/>
              <p:nvPr/>
            </p:nvSpPr>
            <p:spPr>
              <a:xfrm>
                <a:off x="668881" y="4248307"/>
                <a:ext cx="2315201" cy="243175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lIns="26670" tIns="26670" rIns="26670" bIns="26670" spcCol="1270" anchor="ctr"/>
              <a:lstStyle/>
              <a:p>
                <a:pPr defTabSz="93345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cs-CZ" sz="14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Ocenit dobré učitele a udržet  je ve své profesi – umožnit učitelům profesní růst</a:t>
                </a:r>
                <a:endParaRPr lang="en-GB" sz="140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pic>
          <p:nvPicPr>
            <p:cNvPr id="22" name="그림 36" descr="Users designed by TukTuk Designz from the Noun Project.png"/>
            <p:cNvPicPr>
              <a:picLocks noChangeAspect="1"/>
            </p:cNvPicPr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lum bright="40000"/>
            </a:blip>
            <a:stretch>
              <a:fillRect/>
            </a:stretch>
          </p:blipFill>
          <p:spPr>
            <a:xfrm>
              <a:off x="2393163" y="5263534"/>
              <a:ext cx="1503381" cy="1988839"/>
            </a:xfrm>
            <a:prstGeom prst="rect">
              <a:avLst/>
            </a:prstGeom>
          </p:spPr>
        </p:pic>
      </p:grpSp>
      <p:grpSp>
        <p:nvGrpSpPr>
          <p:cNvPr id="25" name="Group 8"/>
          <p:cNvGrpSpPr>
            <a:grpSpLocks/>
          </p:cNvGrpSpPr>
          <p:nvPr/>
        </p:nvGrpSpPr>
        <p:grpSpPr bwMode="auto">
          <a:xfrm>
            <a:off x="5503863" y="3827463"/>
            <a:ext cx="2955925" cy="2265362"/>
            <a:chOff x="4932040" y="3535343"/>
            <a:chExt cx="5616624" cy="5578951"/>
          </a:xfrm>
          <a:solidFill>
            <a:schemeClr val="tx2">
              <a:lumMod val="75000"/>
            </a:schemeClr>
          </a:solidFill>
        </p:grpSpPr>
        <p:sp>
          <p:nvSpPr>
            <p:cNvPr id="26" name="육각형 23"/>
            <p:cNvSpPr/>
            <p:nvPr/>
          </p:nvSpPr>
          <p:spPr>
            <a:xfrm>
              <a:off x="4932040" y="3535343"/>
              <a:ext cx="5616624" cy="5578951"/>
            </a:xfrm>
            <a:prstGeom prst="hexagon">
              <a:avLst>
                <a:gd name="adj" fmla="val 66667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1274" name="그룹 15"/>
            <p:cNvGrpSpPr>
              <a:grpSpLocks/>
            </p:cNvGrpSpPr>
            <p:nvPr/>
          </p:nvGrpSpPr>
          <p:grpSpPr bwMode="auto">
            <a:xfrm>
              <a:off x="6660233" y="4831487"/>
              <a:ext cx="2265367" cy="2687252"/>
              <a:chOff x="4690553" y="3862460"/>
              <a:chExt cx="2265367" cy="2687252"/>
            </a:xfrm>
            <a:grpFill/>
          </p:grpSpPr>
          <p:sp>
            <p:nvSpPr>
              <p:cNvPr id="29" name="직사각형 19"/>
              <p:cNvSpPr/>
              <p:nvPr/>
            </p:nvSpPr>
            <p:spPr>
              <a:xfrm>
                <a:off x="4763178" y="3864292"/>
                <a:ext cx="2192957" cy="2193265"/>
              </a:xfrm>
              <a:prstGeom prst="rect">
                <a:avLst/>
              </a:prstGeom>
              <a:grpFill/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0" name="직사각형 20"/>
              <p:cNvSpPr/>
              <p:nvPr/>
            </p:nvSpPr>
            <p:spPr>
              <a:xfrm>
                <a:off x="4690783" y="3864292"/>
                <a:ext cx="2211056" cy="2685870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lIns="26670" tIns="26670" rIns="26670" bIns="26670" spcCol="1270" anchor="ctr"/>
              <a:lstStyle/>
              <a:p>
                <a:pPr algn="r" defTabSz="93345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cs-CZ" sz="14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Podpořit učitele </a:t>
                </a:r>
              </a:p>
              <a:p>
                <a:pPr algn="r" defTabSz="93345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cs-CZ" sz="14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 jejich soustavném profesním rozvoji</a:t>
                </a:r>
                <a:endParaRPr lang="en-GB" sz="140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pic>
          <p:nvPicPr>
            <p:cNvPr id="28" name="그림 26" descr="Brain designed by SuperAtic LABS from the Noun Project.png"/>
            <p:cNvPicPr>
              <a:picLocks noChangeAspect="1"/>
            </p:cNvPicPr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lum bright="40000"/>
            </a:blip>
            <a:stretch>
              <a:fillRect/>
            </a:stretch>
          </p:blipFill>
          <p:spPr>
            <a:xfrm>
              <a:off x="5606795" y="5657402"/>
              <a:ext cx="1268760" cy="1268761"/>
            </a:xfrm>
            <a:prstGeom prst="rect">
              <a:avLst/>
            </a:prstGeom>
            <a:grpFill/>
          </p:spPr>
        </p:pic>
      </p:grpSp>
      <p:sp>
        <p:nvSpPr>
          <p:cNvPr id="31" name="Obdélník 30"/>
          <p:cNvSpPr/>
          <p:nvPr/>
        </p:nvSpPr>
        <p:spPr>
          <a:xfrm>
            <a:off x="2827338" y="766409"/>
            <a:ext cx="3033713" cy="889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dirty="0">
                <a:solidFill>
                  <a:srgbClr val="C00000"/>
                </a:solidFill>
              </a:rPr>
              <a:t>Cíle šetření TALIS</a:t>
            </a:r>
          </a:p>
        </p:txBody>
      </p:sp>
      <p:sp>
        <p:nvSpPr>
          <p:cNvPr id="32" name="Obdélník 31"/>
          <p:cNvSpPr/>
          <p:nvPr/>
        </p:nvSpPr>
        <p:spPr>
          <a:xfrm>
            <a:off x="1403350" y="1844675"/>
            <a:ext cx="1123950" cy="1223963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ko-KR" sz="1400" dirty="0">
                <a:latin typeface="Arial" panose="020B0604020202020204" pitchFamily="34" charset="0"/>
                <a:cs typeface="Arial" panose="020B0604020202020204" pitchFamily="34" charset="0"/>
              </a:rPr>
              <a:t>Zlepšit postoj veřejnosti k povolání učitele</a:t>
            </a:r>
            <a:endParaRPr lang="en-US" altLang="ko-K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Zástupný symbol pro text 14"/>
          <p:cNvSpPr>
            <a:spLocks noGrp="1"/>
          </p:cNvSpPr>
          <p:nvPr>
            <p:ph type="body" sz="quarter" idx="13"/>
          </p:nvPr>
        </p:nvSpPr>
        <p:spPr bwMode="auto">
          <a:xfrm>
            <a:off x="395288" y="2133600"/>
            <a:ext cx="8208962" cy="41036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9388"/>
            <a:r>
              <a:rPr lang="cs-CZ" altLang="cs-CZ" sz="1800" smtClean="0">
                <a:solidFill>
                  <a:srgbClr val="2817A9"/>
                </a:solidFill>
              </a:rPr>
              <a:t>24 zemí OECD (16 Evropa, 4 J. a S. Amerika, 3 Asie, Austrálie)</a:t>
            </a:r>
          </a:p>
          <a:p>
            <a:pPr marL="179388"/>
            <a:endParaRPr lang="cs-CZ" altLang="cs-CZ" sz="900" smtClean="0"/>
          </a:p>
          <a:p>
            <a:pPr marL="179388"/>
            <a:r>
              <a:rPr lang="cs-CZ" altLang="cs-CZ" sz="1800" b="0" smtClean="0"/>
              <a:t>Belgie (vlámská část), Česká republika, Dánsko, Estonsko, Finsko, Francie, Island, Itálie, Nizozemsko, Norsko, Polsko, Portugalsko, Slovenská republika, Španělsko, Švédsko a Velká Británie (Anglie)</a:t>
            </a:r>
          </a:p>
          <a:p>
            <a:pPr marL="179388"/>
            <a:r>
              <a:rPr lang="cs-CZ" altLang="cs-CZ" sz="1800" b="0" smtClean="0">
                <a:solidFill>
                  <a:srgbClr val="007A00"/>
                </a:solidFill>
              </a:rPr>
              <a:t>Austrálie</a:t>
            </a:r>
            <a:r>
              <a:rPr lang="cs-CZ" altLang="cs-CZ" sz="1800" b="0" smtClean="0"/>
              <a:t>, </a:t>
            </a:r>
            <a:r>
              <a:rPr lang="cs-CZ" altLang="cs-CZ" sz="1800" b="0" smtClean="0">
                <a:solidFill>
                  <a:srgbClr val="DB2507"/>
                </a:solidFill>
              </a:rPr>
              <a:t>Kanada (Alberta), Spojené státy americké</a:t>
            </a:r>
            <a:r>
              <a:rPr lang="cs-CZ" altLang="cs-CZ" sz="1800" b="0" smtClean="0">
                <a:solidFill>
                  <a:srgbClr val="9A0000"/>
                </a:solidFill>
              </a:rPr>
              <a:t>, </a:t>
            </a:r>
            <a:r>
              <a:rPr lang="cs-CZ" altLang="cs-CZ" sz="1800" b="0" smtClean="0">
                <a:solidFill>
                  <a:srgbClr val="860000"/>
                </a:solidFill>
              </a:rPr>
              <a:t>Mexiko, Chile</a:t>
            </a:r>
            <a:r>
              <a:rPr lang="cs-CZ" altLang="cs-CZ" sz="1800" b="0" smtClean="0">
                <a:solidFill>
                  <a:srgbClr val="9A0000"/>
                </a:solidFill>
              </a:rPr>
              <a:t>, </a:t>
            </a:r>
            <a:r>
              <a:rPr lang="cs-CZ" altLang="cs-CZ" sz="1800" b="0" smtClean="0">
                <a:solidFill>
                  <a:srgbClr val="6854FE"/>
                </a:solidFill>
              </a:rPr>
              <a:t>Izrael, Jižní Korea, Japonsko</a:t>
            </a:r>
            <a:endParaRPr lang="cs-CZ" altLang="cs-CZ" sz="1800" smtClean="0"/>
          </a:p>
          <a:p>
            <a:pPr marL="179388"/>
            <a:endParaRPr lang="cs-CZ" altLang="cs-CZ" sz="1800" smtClean="0">
              <a:solidFill>
                <a:srgbClr val="2817A9"/>
              </a:solidFill>
            </a:endParaRPr>
          </a:p>
          <a:p>
            <a:pPr marL="179388"/>
            <a:r>
              <a:rPr lang="cs-CZ" altLang="cs-CZ" sz="1800" smtClean="0">
                <a:solidFill>
                  <a:srgbClr val="2817A9"/>
                </a:solidFill>
              </a:rPr>
              <a:t>10 partnerských zemí (5 Evropa, 3 Asie, 1 Jižní Amerika)</a:t>
            </a:r>
          </a:p>
          <a:p>
            <a:pPr marL="179388"/>
            <a:endParaRPr lang="cs-CZ" altLang="cs-CZ" sz="900" smtClean="0"/>
          </a:p>
          <a:p>
            <a:pPr marL="179388"/>
            <a:r>
              <a:rPr lang="cs-CZ" altLang="cs-CZ" sz="1800" b="0" smtClean="0"/>
              <a:t>Bulharsko, Chorvatsko, Lotyšsko, Rumunsko, Srbsko </a:t>
            </a:r>
            <a:r>
              <a:rPr lang="cs-CZ" altLang="cs-CZ" sz="1800" b="0" smtClean="0">
                <a:solidFill>
                  <a:srgbClr val="8E8EDA"/>
                </a:solidFill>
              </a:rPr>
              <a:t>a Kypr</a:t>
            </a:r>
          </a:p>
          <a:p>
            <a:pPr marL="179388"/>
            <a:r>
              <a:rPr lang="cs-CZ" altLang="cs-CZ" sz="1800" b="0" smtClean="0">
                <a:solidFill>
                  <a:srgbClr val="6854FE"/>
                </a:solidFill>
              </a:rPr>
              <a:t>Spojené Arabské emiráty (Abú Dhabí), Malajsie, Singapur</a:t>
            </a:r>
            <a:r>
              <a:rPr lang="cs-CZ" altLang="cs-CZ" sz="1800" b="0" smtClean="0">
                <a:solidFill>
                  <a:srgbClr val="6666FF"/>
                </a:solidFill>
              </a:rPr>
              <a:t>, </a:t>
            </a:r>
            <a:r>
              <a:rPr lang="cs-CZ" altLang="cs-CZ" sz="1800" b="0" smtClean="0">
                <a:solidFill>
                  <a:srgbClr val="860000"/>
                </a:solidFill>
              </a:rPr>
              <a:t>Brazílie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12"/>
          </p:nvPr>
        </p:nvSpPr>
        <p:spPr>
          <a:xfrm>
            <a:off x="468313" y="981075"/>
            <a:ext cx="8207375" cy="863600"/>
          </a:xfrm>
        </p:spPr>
        <p:txBody>
          <a:bodyPr/>
          <a:lstStyle/>
          <a:p>
            <a:pPr marL="0" indent="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sz="2400" dirty="0">
                <a:latin typeface="Arial" charset="0"/>
              </a:rPr>
              <a:t>TALIS 2013 – Dotazník pro učitele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 dirty="0">
              <a:latin typeface="Arial" charset="0"/>
            </a:endParaRPr>
          </a:p>
          <a:p>
            <a:pPr marL="685800" indent="-6858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  <p:sp>
        <p:nvSpPr>
          <p:cNvPr id="17411" name="Zástupný symbol pro text 12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/>
            <a:endParaRPr lang="cs-CZ" dirty="0" smtClean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467544" y="1844824"/>
          <a:ext cx="8218487" cy="3744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463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text 14"/>
          <p:cNvSpPr>
            <a:spLocks noGrp="1"/>
          </p:cNvSpPr>
          <p:nvPr>
            <p:ph type="body" sz="quarter" idx="13"/>
          </p:nvPr>
        </p:nvSpPr>
        <p:spPr bwMode="auto">
          <a:xfrm>
            <a:off x="395288" y="2133600"/>
            <a:ext cx="8208962" cy="41036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9388"/>
            <a:r>
              <a:rPr lang="cs-CZ" altLang="cs-CZ" sz="1800" smtClean="0">
                <a:solidFill>
                  <a:srgbClr val="2817A9"/>
                </a:solidFill>
              </a:rPr>
              <a:t>24 zemí OECD (16 Evropa, 4 J. a S. Amerika, 3 Asie, Austrálie)</a:t>
            </a:r>
          </a:p>
          <a:p>
            <a:pPr marL="179388"/>
            <a:endParaRPr lang="cs-CZ" altLang="cs-CZ" sz="900" smtClean="0"/>
          </a:p>
          <a:p>
            <a:pPr marL="179388"/>
            <a:r>
              <a:rPr lang="cs-CZ" altLang="cs-CZ" sz="1800" b="0" smtClean="0"/>
              <a:t>Belgie (vlámská část), Česká republika, Dánsko, Estonsko, Finsko, Francie, Island, Itálie, Nizozemsko, Norsko, Polsko, Portugalsko, Slovenská republika, Španělsko, Švédsko a Velká Británie (Anglie)</a:t>
            </a:r>
          </a:p>
          <a:p>
            <a:pPr marL="179388"/>
            <a:r>
              <a:rPr lang="cs-CZ" altLang="cs-CZ" sz="1800" b="0" smtClean="0">
                <a:solidFill>
                  <a:srgbClr val="007A00"/>
                </a:solidFill>
              </a:rPr>
              <a:t>Austrálie</a:t>
            </a:r>
            <a:r>
              <a:rPr lang="cs-CZ" altLang="cs-CZ" sz="1800" b="0" smtClean="0"/>
              <a:t>, </a:t>
            </a:r>
            <a:r>
              <a:rPr lang="cs-CZ" altLang="cs-CZ" sz="1800" b="0" smtClean="0">
                <a:solidFill>
                  <a:srgbClr val="DB2507"/>
                </a:solidFill>
              </a:rPr>
              <a:t>Kanada (Alberta), Spojené státy americké</a:t>
            </a:r>
            <a:r>
              <a:rPr lang="cs-CZ" altLang="cs-CZ" sz="1800" b="0" smtClean="0">
                <a:solidFill>
                  <a:srgbClr val="9A0000"/>
                </a:solidFill>
              </a:rPr>
              <a:t>, </a:t>
            </a:r>
            <a:r>
              <a:rPr lang="cs-CZ" altLang="cs-CZ" sz="1800" b="0" smtClean="0">
                <a:solidFill>
                  <a:srgbClr val="860000"/>
                </a:solidFill>
              </a:rPr>
              <a:t>Mexiko, Chile</a:t>
            </a:r>
            <a:r>
              <a:rPr lang="cs-CZ" altLang="cs-CZ" sz="1800" b="0" smtClean="0">
                <a:solidFill>
                  <a:srgbClr val="9A0000"/>
                </a:solidFill>
              </a:rPr>
              <a:t>, </a:t>
            </a:r>
            <a:r>
              <a:rPr lang="cs-CZ" altLang="cs-CZ" sz="1800" b="0" smtClean="0">
                <a:solidFill>
                  <a:srgbClr val="6854FE"/>
                </a:solidFill>
              </a:rPr>
              <a:t>Izrael, Jižní Korea, Japonsko</a:t>
            </a:r>
            <a:endParaRPr lang="cs-CZ" altLang="cs-CZ" sz="1800" smtClean="0"/>
          </a:p>
          <a:p>
            <a:pPr marL="179388"/>
            <a:endParaRPr lang="cs-CZ" altLang="cs-CZ" sz="1800" smtClean="0">
              <a:solidFill>
                <a:srgbClr val="2817A9"/>
              </a:solidFill>
            </a:endParaRPr>
          </a:p>
          <a:p>
            <a:pPr marL="179388"/>
            <a:r>
              <a:rPr lang="cs-CZ" altLang="cs-CZ" sz="1800" smtClean="0">
                <a:solidFill>
                  <a:srgbClr val="2817A9"/>
                </a:solidFill>
              </a:rPr>
              <a:t>10 partnerských zemí (5 Evropa, 3 Asie, 1 Jižní Amerika)</a:t>
            </a:r>
          </a:p>
          <a:p>
            <a:pPr marL="179388"/>
            <a:endParaRPr lang="cs-CZ" altLang="cs-CZ" sz="900" smtClean="0"/>
          </a:p>
          <a:p>
            <a:pPr marL="179388"/>
            <a:r>
              <a:rPr lang="cs-CZ" altLang="cs-CZ" sz="1800" b="0" smtClean="0"/>
              <a:t>Bulharsko, Chorvatsko, Lotyšsko, Rumunsko, Srbsko </a:t>
            </a:r>
            <a:r>
              <a:rPr lang="cs-CZ" altLang="cs-CZ" sz="1800" b="0" smtClean="0">
                <a:solidFill>
                  <a:srgbClr val="8E8EDA"/>
                </a:solidFill>
              </a:rPr>
              <a:t>a Kypr</a:t>
            </a:r>
          </a:p>
          <a:p>
            <a:pPr marL="179388"/>
            <a:r>
              <a:rPr lang="cs-CZ" altLang="cs-CZ" sz="1800" b="0" smtClean="0">
                <a:solidFill>
                  <a:srgbClr val="6854FE"/>
                </a:solidFill>
              </a:rPr>
              <a:t>Spojené Arabské emiráty (Abú Dhabí), Malajsie, Singapur</a:t>
            </a:r>
            <a:r>
              <a:rPr lang="cs-CZ" altLang="cs-CZ" sz="1800" b="0" smtClean="0">
                <a:solidFill>
                  <a:srgbClr val="6666FF"/>
                </a:solidFill>
              </a:rPr>
              <a:t>, </a:t>
            </a:r>
            <a:r>
              <a:rPr lang="cs-CZ" altLang="cs-CZ" sz="1800" b="0" smtClean="0">
                <a:solidFill>
                  <a:srgbClr val="860000"/>
                </a:solidFill>
              </a:rPr>
              <a:t>Brazílie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12"/>
          </p:nvPr>
        </p:nvSpPr>
        <p:spPr>
          <a:xfrm>
            <a:off x="468313" y="981075"/>
            <a:ext cx="8207375" cy="8636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cs-CZ" altLang="cs-CZ" sz="2400" smtClean="0">
                <a:latin typeface="Arial" charset="0"/>
              </a:rPr>
              <a:t>TALIS 2013 – Dotazník pro ředitele</a:t>
            </a:r>
            <a:endParaRPr lang="cs-CZ" altLang="cs-CZ" smtClean="0">
              <a:latin typeface="Arial" charset="0"/>
            </a:endParaRPr>
          </a:p>
          <a:p>
            <a:pPr marL="0" indent="0">
              <a:buFont typeface="Arial" charset="0"/>
              <a:buChar char="•"/>
            </a:pPr>
            <a:endParaRPr lang="cs-CZ" smtClean="0"/>
          </a:p>
        </p:txBody>
      </p:sp>
      <p:sp>
        <p:nvSpPr>
          <p:cNvPr id="18435" name="Zástupný symbol pro text 12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/>
            <a:endParaRPr lang="cs-CZ" dirty="0" smtClean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467544" y="1772816"/>
          <a:ext cx="8218487" cy="38884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644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>
          <a:xfrm>
            <a:off x="467544" y="2060848"/>
            <a:ext cx="8208144" cy="4104456"/>
          </a:xfrm>
        </p:spPr>
        <p:txBody>
          <a:bodyPr/>
          <a:lstStyle/>
          <a:p>
            <a:pPr marL="637200" indent="-457200">
              <a:buFont typeface="Wingdings" panose="05000000000000000000" pitchFamily="2" charset="2"/>
              <a:buChar char="Ø"/>
            </a:pPr>
            <a:r>
              <a:rPr lang="cs-CZ" sz="2000" b="0" dirty="0" smtClean="0"/>
              <a:t>současné nastavení funkčního studia pro ředitele škol se málo orientuje na řízení pedagogického procesu</a:t>
            </a:r>
          </a:p>
          <a:p>
            <a:pPr marL="637200" indent="-457200">
              <a:buFont typeface="Wingdings" panose="05000000000000000000" pitchFamily="2" charset="2"/>
              <a:buChar char="Ø"/>
            </a:pPr>
            <a:endParaRPr lang="cs-CZ" sz="2000" b="0" dirty="0" smtClean="0"/>
          </a:p>
          <a:p>
            <a:pPr marL="637200" indent="-457200">
              <a:buFont typeface="Wingdings" panose="05000000000000000000" pitchFamily="2" charset="2"/>
              <a:buChar char="Ø"/>
            </a:pPr>
            <a:r>
              <a:rPr lang="cs-CZ" sz="2000" b="0" dirty="0"/>
              <a:t>p</a:t>
            </a:r>
            <a:r>
              <a:rPr lang="cs-CZ" sz="2000" b="0" dirty="0" smtClean="0"/>
              <a:t>řitom tzv. </a:t>
            </a:r>
            <a:r>
              <a:rPr lang="cs-CZ" sz="2000" b="0" dirty="0" err="1" smtClean="0"/>
              <a:t>leadership</a:t>
            </a:r>
            <a:r>
              <a:rPr lang="cs-CZ" sz="2000" b="0" dirty="0" smtClean="0"/>
              <a:t> je zásadní </a:t>
            </a:r>
            <a:r>
              <a:rPr lang="cs-CZ" sz="2000" b="0" dirty="0" err="1" smtClean="0"/>
              <a:t>prerekvizitou</a:t>
            </a:r>
            <a:r>
              <a:rPr lang="cs-CZ" sz="2000" b="0" dirty="0" smtClean="0"/>
              <a:t> z hlediska orientace na vzdělávací úspěch každého žáka</a:t>
            </a:r>
          </a:p>
          <a:p>
            <a:pPr marL="637200" indent="-457200">
              <a:buFont typeface="Wingdings" panose="05000000000000000000" pitchFamily="2" charset="2"/>
              <a:buChar char="Ø"/>
            </a:pPr>
            <a:endParaRPr lang="cs-CZ" sz="2000" b="0" dirty="0" smtClean="0"/>
          </a:p>
          <a:p>
            <a:pPr marL="637200" indent="-457200">
              <a:buFont typeface="Wingdings" panose="05000000000000000000" pitchFamily="2" charset="2"/>
              <a:buChar char="Ø"/>
            </a:pPr>
            <a:r>
              <a:rPr lang="cs-CZ" sz="2000" b="0" dirty="0"/>
              <a:t>orientace aktivity s názvem „vzdělávací lídr“ se proto zaměřila na:</a:t>
            </a:r>
          </a:p>
          <a:p>
            <a:pPr marL="1200150" lvl="1" indent="-457200">
              <a:buFont typeface="Wingdings" panose="05000000000000000000" pitchFamily="2" charset="2"/>
              <a:buChar char="Ø"/>
            </a:pPr>
            <a:r>
              <a:rPr lang="cs-CZ" sz="1800" dirty="0"/>
              <a:t>pedagogický </a:t>
            </a:r>
            <a:r>
              <a:rPr lang="cs-CZ" sz="1800" dirty="0" err="1"/>
              <a:t>leadership</a:t>
            </a:r>
            <a:endParaRPr lang="cs-CZ" sz="1800" dirty="0"/>
          </a:p>
          <a:p>
            <a:pPr marL="1200150" lvl="1" indent="-457200">
              <a:buFont typeface="Wingdings" panose="05000000000000000000" pitchFamily="2" charset="2"/>
              <a:buChar char="Ø"/>
            </a:pPr>
            <a:r>
              <a:rPr lang="cs-CZ" sz="1800" dirty="0"/>
              <a:t>kompetence s ním </a:t>
            </a:r>
            <a:r>
              <a:rPr lang="cs-CZ" sz="1800" dirty="0" smtClean="0"/>
              <a:t>spojené</a:t>
            </a:r>
          </a:p>
          <a:p>
            <a:pPr marL="1200150" lvl="1" indent="-457200">
              <a:buFont typeface="Wingdings" panose="05000000000000000000" pitchFamily="2" charset="2"/>
              <a:buChar char="Ø"/>
            </a:pPr>
            <a:endParaRPr lang="cs-CZ" sz="1800" dirty="0"/>
          </a:p>
          <a:p>
            <a:pPr marL="637200" indent="-457200">
              <a:buFont typeface="Wingdings" panose="05000000000000000000" pitchFamily="2" charset="2"/>
              <a:buChar char="Ø"/>
            </a:pPr>
            <a:r>
              <a:rPr lang="cs-CZ" sz="2000" b="0" dirty="0" smtClean="0"/>
              <a:t>rozvíjení nových kompetencí, větší porozumění pro náročná témata, emoční a intelektuální podpora, změna stereotypů</a:t>
            </a:r>
          </a:p>
          <a:p>
            <a:pPr lvl="1" indent="0">
              <a:buNone/>
            </a:pPr>
            <a:endParaRPr lang="cs-CZ" sz="1800" b="0" dirty="0" smtClean="0"/>
          </a:p>
          <a:p>
            <a:pPr lvl="1" indent="0">
              <a:buNone/>
            </a:pPr>
            <a:endParaRPr lang="cs-CZ" sz="1800" dirty="0"/>
          </a:p>
          <a:p>
            <a:pPr lvl="1" indent="0">
              <a:buNone/>
            </a:pPr>
            <a:endParaRPr lang="cs-CZ" sz="1800" dirty="0" smtClean="0"/>
          </a:p>
          <a:p>
            <a:pPr lvl="1" indent="0">
              <a:buNone/>
            </a:pPr>
            <a:endParaRPr lang="cs-CZ" sz="1800" b="0" dirty="0" smtClean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sz="2800" dirty="0" smtClean="0"/>
              <a:t>Hlavní cíle aktivity „vzdělávací lídr“ vycházející </a:t>
            </a:r>
            <a:br>
              <a:rPr lang="cs-CZ" sz="2800" dirty="0" smtClean="0"/>
            </a:br>
            <a:r>
              <a:rPr lang="cs-CZ" sz="2800" dirty="0" smtClean="0"/>
              <a:t>z výsledků šetření TALIS 2013</a:t>
            </a:r>
            <a:endParaRPr lang="cs-CZ" sz="28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9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637200" indent="-457200">
              <a:buFont typeface="Wingdings" panose="05000000000000000000" pitchFamily="2" charset="2"/>
              <a:buChar char="Ø"/>
            </a:pPr>
            <a:r>
              <a:rPr lang="cs-CZ" sz="2000" b="0" dirty="0" smtClean="0"/>
              <a:t>zjišťování informací týkajících se pedagogického vedení vykonávaného řediteli ZŠ</a:t>
            </a:r>
          </a:p>
          <a:p>
            <a:pPr marL="637200" indent="-457200">
              <a:buFont typeface="Wingdings" panose="05000000000000000000" pitchFamily="2" charset="2"/>
              <a:buChar char="Ø"/>
            </a:pPr>
            <a:r>
              <a:rPr lang="cs-CZ" sz="2000" b="0" dirty="0"/>
              <a:t>souvislost s aktivitou „vzdělávací lídr“</a:t>
            </a:r>
          </a:p>
          <a:p>
            <a:pPr marL="637200" indent="-457200">
              <a:buFont typeface="Wingdings" panose="05000000000000000000" pitchFamily="2" charset="2"/>
              <a:buChar char="Ø"/>
            </a:pPr>
            <a:r>
              <a:rPr lang="cs-CZ" sz="2000" b="0" dirty="0" smtClean="0"/>
              <a:t>decentralizované prostředí – volnost ředitele v profilaci školy</a:t>
            </a:r>
          </a:p>
          <a:p>
            <a:pPr marL="637200" indent="-457200">
              <a:buFont typeface="Wingdings" panose="05000000000000000000" pitchFamily="2" charset="2"/>
              <a:buChar char="Ø"/>
            </a:pPr>
            <a:r>
              <a:rPr lang="cs-CZ" sz="2000" b="0" dirty="0" smtClean="0"/>
              <a:t>silné vnější okolnosti ovlivňující práci ředitele školy</a:t>
            </a:r>
          </a:p>
          <a:p>
            <a:pPr marL="637200" indent="-457200">
              <a:buFont typeface="Wingdings" panose="05000000000000000000" pitchFamily="2" charset="2"/>
              <a:buChar char="Ø"/>
            </a:pPr>
            <a:r>
              <a:rPr lang="cs-CZ" sz="2000" b="0" dirty="0" smtClean="0"/>
              <a:t>specifické způsoby práce ředitelů škol – procesy vedení jsou významnou determinantou kvality a efektivity školních činností</a:t>
            </a:r>
          </a:p>
          <a:p>
            <a:pPr marL="637200" indent="-457200">
              <a:buFont typeface="Wingdings" panose="05000000000000000000" pitchFamily="2" charset="2"/>
              <a:buChar char="Ø"/>
            </a:pPr>
            <a:r>
              <a:rPr lang="cs-CZ" sz="2000" b="0" dirty="0" smtClean="0"/>
              <a:t>pedagogické vedení – cílem je podpora učení žáků a aktivity učitelů</a:t>
            </a:r>
          </a:p>
          <a:p>
            <a:pPr marL="637200" indent="-457200">
              <a:buFont typeface="Wingdings" panose="05000000000000000000" pitchFamily="2" charset="2"/>
              <a:buChar char="Ø"/>
            </a:pPr>
            <a:r>
              <a:rPr lang="cs-CZ" sz="2000" b="0" dirty="0" smtClean="0"/>
              <a:t>dotazníkové šetření, skupinové rozhovory (doplnění)</a:t>
            </a:r>
          </a:p>
          <a:p>
            <a:pPr marL="637200" indent="-457200">
              <a:buFont typeface="Wingdings" panose="05000000000000000000" pitchFamily="2" charset="2"/>
              <a:buChar char="Ø"/>
            </a:pPr>
            <a:endParaRPr lang="cs-CZ" sz="2000" b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sz="2800" dirty="0"/>
              <a:t>Hlavní cíle aktivity </a:t>
            </a:r>
            <a:r>
              <a:rPr lang="cs-CZ" sz="2800" dirty="0" smtClean="0"/>
              <a:t>„mapování pedagogického vedení“ vycházející z </a:t>
            </a:r>
            <a:r>
              <a:rPr lang="cs-CZ" sz="2800" dirty="0"/>
              <a:t>výsledků šetření TALIS 2013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91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637200" indent="-457200">
              <a:buFont typeface="Wingdings" panose="05000000000000000000" pitchFamily="2" charset="2"/>
              <a:buChar char="Ø"/>
            </a:pPr>
            <a:r>
              <a:rPr lang="cs-CZ" sz="2000" b="0" dirty="0" smtClean="0"/>
              <a:t>čeští učitelé se málo zapojují do některých forem profesního vzdělávání</a:t>
            </a:r>
          </a:p>
          <a:p>
            <a:pPr marL="637200" indent="-457200">
              <a:buFont typeface="Wingdings" panose="05000000000000000000" pitchFamily="2" charset="2"/>
              <a:buChar char="Ø"/>
            </a:pPr>
            <a:r>
              <a:rPr lang="cs-CZ" sz="2000" b="0" dirty="0" smtClean="0"/>
              <a:t>např. jen cca 15 % českých učitelů (oproti 30 % učitelů v rámci průměru TALIS) provádí individuální nebo skupinový výzkum</a:t>
            </a:r>
            <a:endParaRPr lang="cs-CZ" sz="2000" b="0" dirty="0"/>
          </a:p>
          <a:p>
            <a:pPr marL="637200" indent="-457200">
              <a:buFont typeface="Wingdings" panose="05000000000000000000" pitchFamily="2" charset="2"/>
              <a:buChar char="Ø"/>
            </a:pPr>
            <a:r>
              <a:rPr lang="cs-CZ" sz="2000" b="0" dirty="0" smtClean="0"/>
              <a:t>tato forma vzdělávání je v řadě zemí velmi oblíbena, např. v Japonsku (pod názvem „</a:t>
            </a:r>
            <a:r>
              <a:rPr lang="cs-CZ" sz="2000" b="0" dirty="0" err="1" smtClean="0"/>
              <a:t>lesson</a:t>
            </a:r>
            <a:r>
              <a:rPr lang="cs-CZ" sz="2000" b="0" dirty="0" smtClean="0"/>
              <a:t> study“) je velmi využívána v rámci matematiky </a:t>
            </a:r>
            <a:endParaRPr lang="cs-CZ" sz="2000" b="0" dirty="0"/>
          </a:p>
          <a:p>
            <a:pPr marL="637200" indent="-457200">
              <a:buFont typeface="Wingdings" panose="05000000000000000000" pitchFamily="2" charset="2"/>
              <a:buChar char="Ø"/>
            </a:pPr>
            <a:r>
              <a:rPr lang="cs-CZ" sz="2000" b="0" dirty="0"/>
              <a:t>orientace aktivity s názvem „</a:t>
            </a:r>
            <a:r>
              <a:rPr lang="cs-CZ" sz="2000" b="0" dirty="0" err="1"/>
              <a:t>lesson</a:t>
            </a:r>
            <a:r>
              <a:rPr lang="cs-CZ" sz="2000" b="0" dirty="0"/>
              <a:t> study“ se proto zaměřila na:</a:t>
            </a:r>
          </a:p>
          <a:p>
            <a:pPr marL="1200150" lvl="1" indent="-457200">
              <a:buFont typeface="Wingdings" panose="05000000000000000000" pitchFamily="2" charset="2"/>
              <a:buChar char="Ø"/>
            </a:pPr>
            <a:r>
              <a:rPr lang="cs-CZ" sz="1800" dirty="0"/>
              <a:t>přípravu vyučovací hodiny (ve spolupráci s didaktikem), její reálné odučení a natočení na video</a:t>
            </a:r>
          </a:p>
          <a:p>
            <a:pPr marL="1200150" lvl="1" indent="-457200">
              <a:buFont typeface="Wingdings" panose="05000000000000000000" pitchFamily="2" charset="2"/>
              <a:buChar char="Ø"/>
            </a:pPr>
            <a:r>
              <a:rPr lang="cs-CZ" sz="1800" dirty="0"/>
              <a:t>analýzu videonahrávky a úpravu vyučovací hodiny (metodický materiál)</a:t>
            </a:r>
          </a:p>
          <a:p>
            <a:pPr marL="637200" indent="-457200">
              <a:buFont typeface="Wingdings" panose="05000000000000000000" pitchFamily="2" charset="2"/>
              <a:buChar char="Ø"/>
            </a:pPr>
            <a:r>
              <a:rPr lang="cs-CZ" sz="2000" b="0" dirty="0" smtClean="0"/>
              <a:t>možnost učit se hlouběji porozumět výuce pomocí spolupráce s jinými učiteli, snaha porozumět tomu, jak se žáci učí a jak uvažují</a:t>
            </a:r>
          </a:p>
          <a:p>
            <a:pPr marL="1200150" lvl="1" indent="-457200">
              <a:buFont typeface="Wingdings" panose="05000000000000000000" pitchFamily="2" charset="2"/>
              <a:buChar char="Ø"/>
            </a:pPr>
            <a:endParaRPr lang="cs-CZ" sz="1800" dirty="0"/>
          </a:p>
          <a:p>
            <a:pPr lvl="1" indent="0">
              <a:buNone/>
            </a:pPr>
            <a:endParaRPr lang="cs-CZ" sz="1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sz="2800" dirty="0"/>
              <a:t>Hlavní cíle aktivity </a:t>
            </a:r>
            <a:r>
              <a:rPr lang="cs-CZ" sz="2800" dirty="0" smtClean="0"/>
              <a:t>„</a:t>
            </a:r>
            <a:r>
              <a:rPr lang="cs-CZ" sz="2800" dirty="0" err="1" smtClean="0"/>
              <a:t>lesson</a:t>
            </a:r>
            <a:r>
              <a:rPr lang="cs-CZ" sz="2800" dirty="0" smtClean="0"/>
              <a:t> study“ </a:t>
            </a:r>
            <a:r>
              <a:rPr lang="cs-CZ" sz="2800" dirty="0"/>
              <a:t>vycházející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z </a:t>
            </a:r>
            <a:r>
              <a:rPr lang="cs-CZ" sz="2800" dirty="0"/>
              <a:t>výsledků šetření TALIS 2013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15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1253298" y="3933056"/>
            <a:ext cx="7129463" cy="576684"/>
          </a:xfrm>
        </p:spPr>
        <p:txBody>
          <a:bodyPr/>
          <a:lstStyle/>
          <a:p>
            <a:r>
              <a:rPr lang="cs-CZ" dirty="0" smtClean="0"/>
              <a:t>PhDr. Ondřej Andrys, MAE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>
          <a:xfrm>
            <a:off x="1253298" y="4437112"/>
            <a:ext cx="7129463" cy="576684"/>
          </a:xfrm>
        </p:spPr>
        <p:txBody>
          <a:bodyPr/>
          <a:lstStyle/>
          <a:p>
            <a:r>
              <a:rPr lang="cs-CZ" dirty="0" smtClean="0"/>
              <a:t>náměstek ústředního školního inspektora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253298" y="5013176"/>
            <a:ext cx="5982998" cy="1034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dirty="0"/>
              <a:t>Fráni Šrámka 37, 150 21 Praha 5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cs-CZ" dirty="0"/>
              <a:t>Tel.: +420 251 023 </a:t>
            </a:r>
            <a:r>
              <a:rPr lang="cs-CZ" dirty="0" smtClean="0"/>
              <a:t>309</a:t>
            </a:r>
            <a:r>
              <a:rPr lang="cs-CZ" dirty="0" smtClean="0">
                <a:latin typeface="Calibri" pitchFamily="34" charset="0"/>
                <a:cs typeface="Arial" pitchFamily="34" charset="0"/>
              </a:rPr>
              <a:t>ǀ </a:t>
            </a:r>
            <a:r>
              <a:rPr lang="cs-CZ" dirty="0">
                <a:latin typeface="Calibri" pitchFamily="34" charset="0"/>
                <a:cs typeface="Arial" pitchFamily="34" charset="0"/>
              </a:rPr>
              <a:t>Fax: +420 251 566 789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cs-CZ" dirty="0"/>
              <a:t>Email: </a:t>
            </a:r>
            <a:r>
              <a:rPr lang="cs-CZ" dirty="0" smtClean="0"/>
              <a:t>ondrej.andrys@csicr.cz </a:t>
            </a:r>
            <a:r>
              <a:rPr lang="cs-CZ" dirty="0">
                <a:latin typeface="Calibri" pitchFamily="34" charset="0"/>
                <a:cs typeface="Arial" pitchFamily="34" charset="0"/>
              </a:rPr>
              <a:t>ǀ </a:t>
            </a:r>
            <a:r>
              <a:rPr lang="cs-CZ" b="1" dirty="0">
                <a:solidFill>
                  <a:srgbClr val="C60C30"/>
                </a:solidFill>
              </a:rPr>
              <a:t>www.csicr.cz</a:t>
            </a:r>
            <a:endParaRPr lang="cs-CZ" b="1" dirty="0">
              <a:solidFill>
                <a:srgbClr val="C60C30"/>
              </a:solidFill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39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česká školní inspekce šablon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5000" b="1" dirty="0" smtClean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prezentace ČŠI - vzor (2)" id="{58D6B30A-CA8E-4D9F-A069-018312819F3F}" vid="{BC3C9A63-A765-4694-B9CE-7B67BEE5F57E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prezentace ČŠI - vzor (2)</Template>
  <TotalTime>1436</TotalTime>
  <Words>810</Words>
  <Application>Microsoft Office PowerPoint</Application>
  <PresentationFormat>Předvádění na obrazovce (4:3)</PresentationFormat>
  <Paragraphs>105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맑은 고딕</vt:lpstr>
      <vt:lpstr>Arial</vt:lpstr>
      <vt:lpstr>Calibri</vt:lpstr>
      <vt:lpstr>Wingdings</vt:lpstr>
      <vt:lpstr>česká školní inspekce šablona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Picková Marie</dc:creator>
  <cp:lastModifiedBy>Debnárová Miroslava</cp:lastModifiedBy>
  <cp:revision>112</cp:revision>
  <cp:lastPrinted>2015-11-03T17:13:49Z</cp:lastPrinted>
  <dcterms:created xsi:type="dcterms:W3CDTF">2014-01-14T12:07:55Z</dcterms:created>
  <dcterms:modified xsi:type="dcterms:W3CDTF">2015-11-03T17:22:35Z</dcterms:modified>
</cp:coreProperties>
</file>