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ppt/notesSlides/notesSlide1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49"/>
  </p:notesMasterIdLst>
  <p:handoutMasterIdLst>
    <p:handoutMasterId r:id="rId50"/>
  </p:handoutMasterIdLst>
  <p:sldIdLst>
    <p:sldId id="257" r:id="rId5"/>
    <p:sldId id="263" r:id="rId6"/>
    <p:sldId id="274" r:id="rId7"/>
    <p:sldId id="277" r:id="rId8"/>
    <p:sldId id="278" r:id="rId9"/>
    <p:sldId id="279" r:id="rId10"/>
    <p:sldId id="280" r:id="rId11"/>
    <p:sldId id="276" r:id="rId12"/>
    <p:sldId id="266" r:id="rId13"/>
    <p:sldId id="267" r:id="rId14"/>
    <p:sldId id="268" r:id="rId15"/>
    <p:sldId id="269" r:id="rId16"/>
    <p:sldId id="264" r:id="rId17"/>
    <p:sldId id="270" r:id="rId18"/>
    <p:sldId id="271" r:id="rId19"/>
    <p:sldId id="272" r:id="rId20"/>
    <p:sldId id="273" r:id="rId21"/>
    <p:sldId id="281" r:id="rId22"/>
    <p:sldId id="282" r:id="rId23"/>
    <p:sldId id="310" r:id="rId24"/>
    <p:sldId id="311" r:id="rId25"/>
    <p:sldId id="312" r:id="rId26"/>
    <p:sldId id="313" r:id="rId27"/>
    <p:sldId id="287" r:id="rId28"/>
    <p:sldId id="314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258" r:id="rId47"/>
    <p:sldId id="262" r:id="rId4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0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>
      <p:cViewPr varScale="1">
        <p:scale>
          <a:sx n="74" d="100"/>
          <a:sy n="74" d="100"/>
        </p:scale>
        <p:origin x="11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04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a&#353;ek\Dropbox\V&#193;CLAV\TABULKY\PROJEKTY\&#268;&#352;I\Publikace\Grafy%20modul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Zpracování</a:t>
            </a:r>
            <a:r>
              <a:rPr lang="en-US" dirty="0"/>
              <a:t> </a:t>
            </a:r>
            <a:r>
              <a:rPr lang="en-US" dirty="0" err="1"/>
              <a:t>miniprojektu</a:t>
            </a:r>
            <a:r>
              <a:rPr lang="en-US" dirty="0"/>
              <a:t> </a:t>
            </a:r>
            <a:r>
              <a:rPr lang="en-US" dirty="0" err="1"/>
              <a:t>bylo</a:t>
            </a:r>
            <a:r>
              <a:rPr lang="en-US" dirty="0"/>
              <a:t> pro </a:t>
            </a:r>
            <a:r>
              <a:rPr lang="en-US" dirty="0" err="1"/>
              <a:t>mne</a:t>
            </a:r>
            <a:r>
              <a:rPr lang="en-US" dirty="0"/>
              <a:t> </a:t>
            </a:r>
            <a:r>
              <a:rPr lang="en-US" dirty="0" err="1" smtClean="0"/>
              <a:t>přínosné</a:t>
            </a:r>
            <a:r>
              <a:rPr lang="cs-CZ" dirty="0" smtClean="0"/>
              <a:t> (218 </a:t>
            </a:r>
            <a:r>
              <a:rPr lang="cs-CZ" dirty="0" err="1" smtClean="0"/>
              <a:t>responzí</a:t>
            </a:r>
            <a:r>
              <a:rPr lang="cs-CZ" dirty="0" smtClean="0"/>
              <a:t>)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List4!$A$2</c:f>
              <c:strCache>
                <c:ptCount val="1"/>
                <c:pt idx="0">
                  <c:v>Zpracování miniprojektu bylo pro mne přínosné</c:v>
                </c:pt>
              </c:strCache>
            </c:strRef>
          </c:tx>
          <c:invertIfNegative val="0"/>
          <c:cat>
            <c:strRef>
              <c:f>List4!$B$1:$E$1</c:f>
              <c:strCache>
                <c:ptCount val="4"/>
                <c:pt idx="0">
                  <c:v>Souhlasím</c:v>
                </c:pt>
                <c:pt idx="1">
                  <c:v>Spíše souhlasím</c:v>
                </c:pt>
                <c:pt idx="2">
                  <c:v>Spíše nesouhlasím</c:v>
                </c:pt>
                <c:pt idx="3">
                  <c:v>Nesouhlasím</c:v>
                </c:pt>
              </c:strCache>
            </c:strRef>
          </c:cat>
          <c:val>
            <c:numRef>
              <c:f>List4!$B$2:$E$2</c:f>
              <c:numCache>
                <c:formatCode>General</c:formatCode>
                <c:ptCount val="4"/>
                <c:pt idx="0">
                  <c:v>119</c:v>
                </c:pt>
                <c:pt idx="1">
                  <c:v>86</c:v>
                </c:pt>
                <c:pt idx="2">
                  <c:v>11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1411376"/>
        <c:axId val="221411920"/>
      </c:barChart>
      <c:catAx>
        <c:axId val="221411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1411920"/>
        <c:crosses val="autoZero"/>
        <c:auto val="1"/>
        <c:lblAlgn val="ctr"/>
        <c:lblOffset val="100"/>
        <c:noMultiLvlLbl val="0"/>
      </c:catAx>
      <c:valAx>
        <c:axId val="221411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14113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6A1044-A391-4783-87E1-3864AC6C476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B7A568D-0A7C-4156-A49E-C11CDB0B17FD}">
      <dgm:prSet phldrT="[Text]" custT="1"/>
      <dgm:spPr>
        <a:solidFill>
          <a:srgbClr val="0073CF"/>
        </a:solidFill>
        <a:ln>
          <a:solidFill>
            <a:srgbClr val="0073CF"/>
          </a:solidFill>
        </a:ln>
      </dgm:spPr>
      <dgm:t>
        <a:bodyPr/>
        <a:lstStyle/>
        <a:p>
          <a:r>
            <a:rPr lang="cs-CZ" sz="1400">
              <a:latin typeface="Times New Roman" panose="02020603050405020304" pitchFamily="18" charset="0"/>
              <a:cs typeface="Times New Roman" panose="02020603050405020304" pitchFamily="18" charset="0"/>
            </a:rPr>
            <a:t>Úvod</a:t>
          </a:r>
        </a:p>
      </dgm:t>
    </dgm:pt>
    <dgm:pt modelId="{76B40E78-8DC9-4D49-B5FF-4F2B4C81BD3D}" type="parTrans" cxnId="{26D22583-5678-40FF-8804-7134BE96473A}">
      <dgm:prSet/>
      <dgm:spPr/>
      <dgm:t>
        <a:bodyPr/>
        <a:lstStyle/>
        <a:p>
          <a:endParaRPr lang="cs-CZ"/>
        </a:p>
      </dgm:t>
    </dgm:pt>
    <dgm:pt modelId="{610D3234-5487-4323-9D23-D9031C5FBB44}" type="sibTrans" cxnId="{26D22583-5678-40FF-8804-7134BE96473A}">
      <dgm:prSet/>
      <dgm:spPr/>
      <dgm:t>
        <a:bodyPr/>
        <a:lstStyle/>
        <a:p>
          <a:endParaRPr lang="cs-CZ"/>
        </a:p>
      </dgm:t>
    </dgm:pt>
    <dgm:pt modelId="{43245E62-18F0-470B-B92F-5F0F94DD3A67}">
      <dgm:prSet phldrT="[Text]" custT="1"/>
      <dgm:spPr>
        <a:solidFill>
          <a:srgbClr val="ABD9FF"/>
        </a:solidFill>
        <a:ln>
          <a:solidFill>
            <a:srgbClr val="ABD9FF"/>
          </a:solidFill>
        </a:ln>
      </dgm:spPr>
      <dgm:t>
        <a:bodyPr/>
        <a:lstStyle/>
        <a:p>
          <a:r>
            <a:rPr lang="cs-CZ" sz="12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MODUL</a:t>
          </a:r>
        </a:p>
      </dgm:t>
    </dgm:pt>
    <dgm:pt modelId="{07E01264-70F8-4DCC-8337-C1D3867853ED}" type="parTrans" cxnId="{D86A69A8-C1E6-4637-9899-5A5ABAF6A67E}">
      <dgm:prSet/>
      <dgm:spPr/>
      <dgm:t>
        <a:bodyPr/>
        <a:lstStyle/>
        <a:p>
          <a:endParaRPr lang="cs-CZ"/>
        </a:p>
      </dgm:t>
    </dgm:pt>
    <dgm:pt modelId="{B206A8A7-3922-4B51-B75D-B784A1AC5C0E}" type="sibTrans" cxnId="{D86A69A8-C1E6-4637-9899-5A5ABAF6A67E}">
      <dgm:prSet/>
      <dgm:spPr/>
      <dgm:t>
        <a:bodyPr/>
        <a:lstStyle/>
        <a:p>
          <a:endParaRPr lang="cs-CZ"/>
        </a:p>
      </dgm:t>
    </dgm:pt>
    <dgm:pt modelId="{EF98E4D8-BC52-45FF-A6D1-BF104BAD72B7}">
      <dgm:prSet phldrT="[Text]" custT="1"/>
      <dgm:spPr>
        <a:solidFill>
          <a:srgbClr val="ABD9FF"/>
        </a:solidFill>
        <a:ln>
          <a:solidFill>
            <a:srgbClr val="ABD9FF"/>
          </a:solidFill>
        </a:ln>
      </dgm:spPr>
      <dgm:t>
        <a:bodyPr/>
        <a:lstStyle/>
        <a:p>
          <a:r>
            <a:rPr lang="cs-CZ" sz="12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MODUL</a:t>
          </a:r>
        </a:p>
      </dgm:t>
    </dgm:pt>
    <dgm:pt modelId="{F6A5B918-BF33-4584-A879-D1C1DF986B92}" type="parTrans" cxnId="{ED2A388D-9DAF-4A41-AEA5-174FB8062E60}">
      <dgm:prSet/>
      <dgm:spPr/>
      <dgm:t>
        <a:bodyPr/>
        <a:lstStyle/>
        <a:p>
          <a:endParaRPr lang="cs-CZ"/>
        </a:p>
      </dgm:t>
    </dgm:pt>
    <dgm:pt modelId="{4AADC960-0832-4CEE-9C3A-22B63B8166E7}" type="sibTrans" cxnId="{ED2A388D-9DAF-4A41-AEA5-174FB8062E60}">
      <dgm:prSet/>
      <dgm:spPr/>
      <dgm:t>
        <a:bodyPr/>
        <a:lstStyle/>
        <a:p>
          <a:endParaRPr lang="cs-CZ"/>
        </a:p>
      </dgm:t>
    </dgm:pt>
    <dgm:pt modelId="{0F7D50DC-55A4-4B48-910E-BED904215ACC}">
      <dgm:prSet phldrT="[Text]" custT="1"/>
      <dgm:spPr>
        <a:solidFill>
          <a:srgbClr val="ABD9FF"/>
        </a:solidFill>
        <a:ln>
          <a:solidFill>
            <a:srgbClr val="ABD9FF"/>
          </a:solidFill>
        </a:ln>
      </dgm:spPr>
      <dgm:t>
        <a:bodyPr/>
        <a:lstStyle/>
        <a:p>
          <a:r>
            <a:rPr lang="cs-CZ" sz="12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MODUL</a:t>
          </a:r>
        </a:p>
      </dgm:t>
    </dgm:pt>
    <dgm:pt modelId="{DFBD79E3-B04D-4CF5-884E-CA24EF770E3B}" type="parTrans" cxnId="{62DAF50C-57A2-4524-8F3C-77EF45527C4C}">
      <dgm:prSet/>
      <dgm:spPr/>
      <dgm:t>
        <a:bodyPr/>
        <a:lstStyle/>
        <a:p>
          <a:endParaRPr lang="cs-CZ"/>
        </a:p>
      </dgm:t>
    </dgm:pt>
    <dgm:pt modelId="{659690C1-8D31-46DB-B141-E4330994A26F}" type="sibTrans" cxnId="{62DAF50C-57A2-4524-8F3C-77EF45527C4C}">
      <dgm:prSet/>
      <dgm:spPr/>
      <dgm:t>
        <a:bodyPr/>
        <a:lstStyle/>
        <a:p>
          <a:endParaRPr lang="cs-CZ"/>
        </a:p>
      </dgm:t>
    </dgm:pt>
    <dgm:pt modelId="{BC202F1F-6CEA-4A17-B389-FCAEA038B9CF}">
      <dgm:prSet phldrT="[Text]" custT="1"/>
      <dgm:spPr>
        <a:solidFill>
          <a:srgbClr val="0073CF"/>
        </a:solidFill>
        <a:ln>
          <a:solidFill>
            <a:srgbClr val="0073CF"/>
          </a:solidFill>
        </a:ln>
      </dgm:spPr>
      <dgm:t>
        <a:bodyPr/>
        <a:lstStyle/>
        <a:p>
          <a:r>
            <a:rPr lang="cs-CZ" sz="1400">
              <a:latin typeface="Times New Roman" panose="02020603050405020304" pitchFamily="18" charset="0"/>
              <a:cs typeface="Times New Roman" panose="02020603050405020304" pitchFamily="18" charset="0"/>
            </a:rPr>
            <a:t>Závěrečná konference</a:t>
          </a:r>
        </a:p>
      </dgm:t>
    </dgm:pt>
    <dgm:pt modelId="{9F80BB57-2E0B-4A60-B8DE-CF1160EDBC11}" type="parTrans" cxnId="{7EE740B8-3B86-43D6-BA68-1E5F7AD2F8E2}">
      <dgm:prSet/>
      <dgm:spPr/>
      <dgm:t>
        <a:bodyPr/>
        <a:lstStyle/>
        <a:p>
          <a:endParaRPr lang="cs-CZ"/>
        </a:p>
      </dgm:t>
    </dgm:pt>
    <dgm:pt modelId="{A826BF63-2BDF-4A01-9C96-9D0B625206C9}" type="sibTrans" cxnId="{7EE740B8-3B86-43D6-BA68-1E5F7AD2F8E2}">
      <dgm:prSet/>
      <dgm:spPr/>
      <dgm:t>
        <a:bodyPr/>
        <a:lstStyle/>
        <a:p>
          <a:endParaRPr lang="cs-CZ"/>
        </a:p>
      </dgm:t>
    </dgm:pt>
    <dgm:pt modelId="{F249B1DE-9293-4448-A5C2-3788909A3CEF}">
      <dgm:prSet phldrT="[Text]"/>
      <dgm:spPr/>
      <dgm:t>
        <a:bodyPr/>
        <a:lstStyle/>
        <a:p>
          <a:r>
            <a:rPr lang="cs-CZ"/>
            <a:t>setkání ve škole</a:t>
          </a:r>
        </a:p>
      </dgm:t>
    </dgm:pt>
    <dgm:pt modelId="{94F89286-E7CA-460A-97F9-C02491A05A8F}" type="parTrans" cxnId="{F67B908D-F98F-4DB8-B129-AE3235A17A8F}">
      <dgm:prSet/>
      <dgm:spPr/>
      <dgm:t>
        <a:bodyPr/>
        <a:lstStyle/>
        <a:p>
          <a:endParaRPr lang="cs-CZ"/>
        </a:p>
      </dgm:t>
    </dgm:pt>
    <dgm:pt modelId="{955E17EC-016A-4C14-82EA-F90A0BCB5965}" type="sibTrans" cxnId="{F67B908D-F98F-4DB8-B129-AE3235A17A8F}">
      <dgm:prSet/>
      <dgm:spPr/>
      <dgm:t>
        <a:bodyPr/>
        <a:lstStyle/>
        <a:p>
          <a:endParaRPr lang="cs-CZ"/>
        </a:p>
      </dgm:t>
    </dgm:pt>
    <dgm:pt modelId="{2211FA98-A549-4B80-BF4C-AB8FF8546014}">
      <dgm:prSet phldrT="[Text]"/>
      <dgm:spPr/>
      <dgm:t>
        <a:bodyPr/>
        <a:lstStyle/>
        <a:p>
          <a:r>
            <a:rPr lang="cs-CZ"/>
            <a:t>setkání ve škole (+hospitace)</a:t>
          </a:r>
        </a:p>
      </dgm:t>
    </dgm:pt>
    <dgm:pt modelId="{CCCED2FF-3A8C-43A4-A22E-52EF9786EE3F}" type="parTrans" cxnId="{E20A8A00-E5CD-457C-BDCA-8980921CB127}">
      <dgm:prSet/>
      <dgm:spPr/>
      <dgm:t>
        <a:bodyPr/>
        <a:lstStyle/>
        <a:p>
          <a:endParaRPr lang="cs-CZ"/>
        </a:p>
      </dgm:t>
    </dgm:pt>
    <dgm:pt modelId="{8BA115FE-C4D7-48F9-8155-290A90BFE916}" type="sibTrans" cxnId="{E20A8A00-E5CD-457C-BDCA-8980921CB127}">
      <dgm:prSet/>
      <dgm:spPr/>
      <dgm:t>
        <a:bodyPr/>
        <a:lstStyle/>
        <a:p>
          <a:endParaRPr lang="cs-CZ"/>
        </a:p>
      </dgm:t>
    </dgm:pt>
    <dgm:pt modelId="{0E385885-0D89-4FA7-A3F0-7D793A83D931}" type="pres">
      <dgm:prSet presAssocID="{7C6A1044-A391-4783-87E1-3864AC6C476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01EFA8E-7D3E-46D5-A7F0-CB1723E972FD}" type="pres">
      <dgm:prSet presAssocID="{DB7A568D-0A7C-4156-A49E-C11CDB0B17FD}" presName="root" presStyleCnt="0"/>
      <dgm:spPr/>
    </dgm:pt>
    <dgm:pt modelId="{F53107A6-D1F5-4404-89A1-9099E6AABD45}" type="pres">
      <dgm:prSet presAssocID="{DB7A568D-0A7C-4156-A49E-C11CDB0B17FD}" presName="rootComposite" presStyleCnt="0"/>
      <dgm:spPr/>
    </dgm:pt>
    <dgm:pt modelId="{8DA46056-C12B-4E27-9D48-147F2D22FAB5}" type="pres">
      <dgm:prSet presAssocID="{DB7A568D-0A7C-4156-A49E-C11CDB0B17FD}" presName="rootText" presStyleLbl="node1" presStyleIdx="0" presStyleCnt="5"/>
      <dgm:spPr/>
      <dgm:t>
        <a:bodyPr/>
        <a:lstStyle/>
        <a:p>
          <a:endParaRPr lang="cs-CZ"/>
        </a:p>
      </dgm:t>
    </dgm:pt>
    <dgm:pt modelId="{9322C8D1-C448-4ADB-89FC-79C707223525}" type="pres">
      <dgm:prSet presAssocID="{DB7A568D-0A7C-4156-A49E-C11CDB0B17FD}" presName="rootConnector" presStyleLbl="node1" presStyleIdx="0" presStyleCnt="5"/>
      <dgm:spPr/>
      <dgm:t>
        <a:bodyPr/>
        <a:lstStyle/>
        <a:p>
          <a:endParaRPr lang="cs-CZ"/>
        </a:p>
      </dgm:t>
    </dgm:pt>
    <dgm:pt modelId="{53577EA0-985D-4E9D-A198-90E1B8180C07}" type="pres">
      <dgm:prSet presAssocID="{DB7A568D-0A7C-4156-A49E-C11CDB0B17FD}" presName="childShape" presStyleCnt="0"/>
      <dgm:spPr/>
    </dgm:pt>
    <dgm:pt modelId="{849E01C3-0556-47EE-92BF-88946474D82F}" type="pres">
      <dgm:prSet presAssocID="{43245E62-18F0-470B-B92F-5F0F94DD3A67}" presName="root" presStyleCnt="0"/>
      <dgm:spPr/>
    </dgm:pt>
    <dgm:pt modelId="{28B55CFF-B9E1-44BB-9223-BC1EC83308BF}" type="pres">
      <dgm:prSet presAssocID="{43245E62-18F0-470B-B92F-5F0F94DD3A67}" presName="rootComposite" presStyleCnt="0"/>
      <dgm:spPr/>
    </dgm:pt>
    <dgm:pt modelId="{C70B290D-4801-4A5C-BB98-DC9F48D1EF44}" type="pres">
      <dgm:prSet presAssocID="{43245E62-18F0-470B-B92F-5F0F94DD3A67}" presName="rootText" presStyleLbl="node1" presStyleIdx="1" presStyleCnt="5"/>
      <dgm:spPr/>
      <dgm:t>
        <a:bodyPr/>
        <a:lstStyle/>
        <a:p>
          <a:endParaRPr lang="cs-CZ"/>
        </a:p>
      </dgm:t>
    </dgm:pt>
    <dgm:pt modelId="{03786DEC-2AA9-43AC-AEC5-4BB3D0D2A06E}" type="pres">
      <dgm:prSet presAssocID="{43245E62-18F0-470B-B92F-5F0F94DD3A67}" presName="rootConnector" presStyleLbl="node1" presStyleIdx="1" presStyleCnt="5"/>
      <dgm:spPr/>
      <dgm:t>
        <a:bodyPr/>
        <a:lstStyle/>
        <a:p>
          <a:endParaRPr lang="cs-CZ"/>
        </a:p>
      </dgm:t>
    </dgm:pt>
    <dgm:pt modelId="{2E97B3B7-3D77-4DF2-9A3C-C4AA52E15E1A}" type="pres">
      <dgm:prSet presAssocID="{43245E62-18F0-470B-B92F-5F0F94DD3A67}" presName="childShape" presStyleCnt="0"/>
      <dgm:spPr/>
    </dgm:pt>
    <dgm:pt modelId="{439B5BA9-98D6-42CD-A947-4ACED76CF8EB}" type="pres">
      <dgm:prSet presAssocID="{94F89286-E7CA-460A-97F9-C02491A05A8F}" presName="Name13" presStyleLbl="parChTrans1D2" presStyleIdx="0" presStyleCnt="2"/>
      <dgm:spPr/>
      <dgm:t>
        <a:bodyPr/>
        <a:lstStyle/>
        <a:p>
          <a:endParaRPr lang="cs-CZ"/>
        </a:p>
      </dgm:t>
    </dgm:pt>
    <dgm:pt modelId="{9C51E4EB-1B61-4EB1-BBD6-C9240EFABA8B}" type="pres">
      <dgm:prSet presAssocID="{F249B1DE-9293-4448-A5C2-3788909A3CEF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7557B9-2152-42C4-B3D6-6F29AA6417C2}" type="pres">
      <dgm:prSet presAssocID="{EF98E4D8-BC52-45FF-A6D1-BF104BAD72B7}" presName="root" presStyleCnt="0"/>
      <dgm:spPr/>
    </dgm:pt>
    <dgm:pt modelId="{FC224E97-E9B9-4682-A442-65A2C5100A27}" type="pres">
      <dgm:prSet presAssocID="{EF98E4D8-BC52-45FF-A6D1-BF104BAD72B7}" presName="rootComposite" presStyleCnt="0"/>
      <dgm:spPr/>
    </dgm:pt>
    <dgm:pt modelId="{E8BD27A7-07B0-45C0-BD2B-CBD87FAA4261}" type="pres">
      <dgm:prSet presAssocID="{EF98E4D8-BC52-45FF-A6D1-BF104BAD72B7}" presName="rootText" presStyleLbl="node1" presStyleIdx="2" presStyleCnt="5"/>
      <dgm:spPr/>
      <dgm:t>
        <a:bodyPr/>
        <a:lstStyle/>
        <a:p>
          <a:endParaRPr lang="cs-CZ"/>
        </a:p>
      </dgm:t>
    </dgm:pt>
    <dgm:pt modelId="{DDE764D8-ECFE-4DBD-81C5-AACEE3BB893B}" type="pres">
      <dgm:prSet presAssocID="{EF98E4D8-BC52-45FF-A6D1-BF104BAD72B7}" presName="rootConnector" presStyleLbl="node1" presStyleIdx="2" presStyleCnt="5"/>
      <dgm:spPr/>
      <dgm:t>
        <a:bodyPr/>
        <a:lstStyle/>
        <a:p>
          <a:endParaRPr lang="cs-CZ"/>
        </a:p>
      </dgm:t>
    </dgm:pt>
    <dgm:pt modelId="{1828F3AE-C2AE-492D-B8ED-932FB9BA27B4}" type="pres">
      <dgm:prSet presAssocID="{EF98E4D8-BC52-45FF-A6D1-BF104BAD72B7}" presName="childShape" presStyleCnt="0"/>
      <dgm:spPr/>
    </dgm:pt>
    <dgm:pt modelId="{BABF5125-1732-4C9D-B370-7B3442688D5E}" type="pres">
      <dgm:prSet presAssocID="{CCCED2FF-3A8C-43A4-A22E-52EF9786EE3F}" presName="Name13" presStyleLbl="parChTrans1D2" presStyleIdx="1" presStyleCnt="2"/>
      <dgm:spPr/>
      <dgm:t>
        <a:bodyPr/>
        <a:lstStyle/>
        <a:p>
          <a:endParaRPr lang="cs-CZ"/>
        </a:p>
      </dgm:t>
    </dgm:pt>
    <dgm:pt modelId="{EDE6516F-F222-48ED-95E5-D843C63AA338}" type="pres">
      <dgm:prSet presAssocID="{2211FA98-A549-4B80-BF4C-AB8FF8546014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8511E3-A2C3-48E6-A159-1C642629EFF7}" type="pres">
      <dgm:prSet presAssocID="{0F7D50DC-55A4-4B48-910E-BED904215ACC}" presName="root" presStyleCnt="0"/>
      <dgm:spPr/>
    </dgm:pt>
    <dgm:pt modelId="{EFCF55E7-8A55-445A-A222-3E7534E22A3A}" type="pres">
      <dgm:prSet presAssocID="{0F7D50DC-55A4-4B48-910E-BED904215ACC}" presName="rootComposite" presStyleCnt="0"/>
      <dgm:spPr/>
    </dgm:pt>
    <dgm:pt modelId="{4262252E-C68E-4FBD-85E8-FAB3D8FB273C}" type="pres">
      <dgm:prSet presAssocID="{0F7D50DC-55A4-4B48-910E-BED904215ACC}" presName="rootText" presStyleLbl="node1" presStyleIdx="3" presStyleCnt="5"/>
      <dgm:spPr/>
      <dgm:t>
        <a:bodyPr/>
        <a:lstStyle/>
        <a:p>
          <a:endParaRPr lang="cs-CZ"/>
        </a:p>
      </dgm:t>
    </dgm:pt>
    <dgm:pt modelId="{D35F4C2B-BD01-4FD5-838B-1A3C683D1875}" type="pres">
      <dgm:prSet presAssocID="{0F7D50DC-55A4-4B48-910E-BED904215ACC}" presName="rootConnector" presStyleLbl="node1" presStyleIdx="3" presStyleCnt="5"/>
      <dgm:spPr/>
      <dgm:t>
        <a:bodyPr/>
        <a:lstStyle/>
        <a:p>
          <a:endParaRPr lang="cs-CZ"/>
        </a:p>
      </dgm:t>
    </dgm:pt>
    <dgm:pt modelId="{78B579CA-AA19-4525-B48C-7AA2FB80923C}" type="pres">
      <dgm:prSet presAssocID="{0F7D50DC-55A4-4B48-910E-BED904215ACC}" presName="childShape" presStyleCnt="0"/>
      <dgm:spPr/>
    </dgm:pt>
    <dgm:pt modelId="{83589C96-2853-4908-B986-4B50313F6BAF}" type="pres">
      <dgm:prSet presAssocID="{BC202F1F-6CEA-4A17-B389-FCAEA038B9CF}" presName="root" presStyleCnt="0"/>
      <dgm:spPr/>
    </dgm:pt>
    <dgm:pt modelId="{6E30E25E-32E1-45B4-9682-C019C2CF428D}" type="pres">
      <dgm:prSet presAssocID="{BC202F1F-6CEA-4A17-B389-FCAEA038B9CF}" presName="rootComposite" presStyleCnt="0"/>
      <dgm:spPr/>
    </dgm:pt>
    <dgm:pt modelId="{DF36501F-B6DC-4F77-A35B-DFF69D3C33E3}" type="pres">
      <dgm:prSet presAssocID="{BC202F1F-6CEA-4A17-B389-FCAEA038B9CF}" presName="rootText" presStyleLbl="node1" presStyleIdx="4" presStyleCnt="5"/>
      <dgm:spPr/>
      <dgm:t>
        <a:bodyPr/>
        <a:lstStyle/>
        <a:p>
          <a:endParaRPr lang="cs-CZ"/>
        </a:p>
      </dgm:t>
    </dgm:pt>
    <dgm:pt modelId="{0C435F4D-3689-4AE6-8976-EACBD587D902}" type="pres">
      <dgm:prSet presAssocID="{BC202F1F-6CEA-4A17-B389-FCAEA038B9CF}" presName="rootConnector" presStyleLbl="node1" presStyleIdx="4" presStyleCnt="5"/>
      <dgm:spPr/>
      <dgm:t>
        <a:bodyPr/>
        <a:lstStyle/>
        <a:p>
          <a:endParaRPr lang="cs-CZ"/>
        </a:p>
      </dgm:t>
    </dgm:pt>
    <dgm:pt modelId="{27595ACB-9CB3-4AF8-9652-B1B9791B6E58}" type="pres">
      <dgm:prSet presAssocID="{BC202F1F-6CEA-4A17-B389-FCAEA038B9CF}" presName="childShape" presStyleCnt="0"/>
      <dgm:spPr/>
    </dgm:pt>
  </dgm:ptLst>
  <dgm:cxnLst>
    <dgm:cxn modelId="{585483E5-7B67-421B-A69C-09589CAADC20}" type="presOf" srcId="{0F7D50DC-55A4-4B48-910E-BED904215ACC}" destId="{D35F4C2B-BD01-4FD5-838B-1A3C683D1875}" srcOrd="1" destOrd="0" presId="urn:microsoft.com/office/officeart/2005/8/layout/hierarchy3"/>
    <dgm:cxn modelId="{68E46A58-CA57-4BE5-9305-96A4386A8D8D}" type="presOf" srcId="{EF98E4D8-BC52-45FF-A6D1-BF104BAD72B7}" destId="{DDE764D8-ECFE-4DBD-81C5-AACEE3BB893B}" srcOrd="1" destOrd="0" presId="urn:microsoft.com/office/officeart/2005/8/layout/hierarchy3"/>
    <dgm:cxn modelId="{7EE740B8-3B86-43D6-BA68-1E5F7AD2F8E2}" srcId="{7C6A1044-A391-4783-87E1-3864AC6C476C}" destId="{BC202F1F-6CEA-4A17-B389-FCAEA038B9CF}" srcOrd="4" destOrd="0" parTransId="{9F80BB57-2E0B-4A60-B8DE-CF1160EDBC11}" sibTransId="{A826BF63-2BDF-4A01-9C96-9D0B625206C9}"/>
    <dgm:cxn modelId="{93DD8F51-38DF-47CD-9A22-CE30B5A5D192}" type="presOf" srcId="{DB7A568D-0A7C-4156-A49E-C11CDB0B17FD}" destId="{8DA46056-C12B-4E27-9D48-147F2D22FAB5}" srcOrd="0" destOrd="0" presId="urn:microsoft.com/office/officeart/2005/8/layout/hierarchy3"/>
    <dgm:cxn modelId="{26D22583-5678-40FF-8804-7134BE96473A}" srcId="{7C6A1044-A391-4783-87E1-3864AC6C476C}" destId="{DB7A568D-0A7C-4156-A49E-C11CDB0B17FD}" srcOrd="0" destOrd="0" parTransId="{76B40E78-8DC9-4D49-B5FF-4F2B4C81BD3D}" sibTransId="{610D3234-5487-4323-9D23-D9031C5FBB44}"/>
    <dgm:cxn modelId="{C85E053E-87F2-49C9-A997-DC164D48C65D}" type="presOf" srcId="{EF98E4D8-BC52-45FF-A6D1-BF104BAD72B7}" destId="{E8BD27A7-07B0-45C0-BD2B-CBD87FAA4261}" srcOrd="0" destOrd="0" presId="urn:microsoft.com/office/officeart/2005/8/layout/hierarchy3"/>
    <dgm:cxn modelId="{ED2A388D-9DAF-4A41-AEA5-174FB8062E60}" srcId="{7C6A1044-A391-4783-87E1-3864AC6C476C}" destId="{EF98E4D8-BC52-45FF-A6D1-BF104BAD72B7}" srcOrd="2" destOrd="0" parTransId="{F6A5B918-BF33-4584-A879-D1C1DF986B92}" sibTransId="{4AADC960-0832-4CEE-9C3A-22B63B8166E7}"/>
    <dgm:cxn modelId="{F67B908D-F98F-4DB8-B129-AE3235A17A8F}" srcId="{43245E62-18F0-470B-B92F-5F0F94DD3A67}" destId="{F249B1DE-9293-4448-A5C2-3788909A3CEF}" srcOrd="0" destOrd="0" parTransId="{94F89286-E7CA-460A-97F9-C02491A05A8F}" sibTransId="{955E17EC-016A-4C14-82EA-F90A0BCB5965}"/>
    <dgm:cxn modelId="{21740A20-7FB5-4282-9587-36705C413218}" type="presOf" srcId="{DB7A568D-0A7C-4156-A49E-C11CDB0B17FD}" destId="{9322C8D1-C448-4ADB-89FC-79C707223525}" srcOrd="1" destOrd="0" presId="urn:microsoft.com/office/officeart/2005/8/layout/hierarchy3"/>
    <dgm:cxn modelId="{27103DCE-05C2-4374-91B0-AE8A6E115C9D}" type="presOf" srcId="{CCCED2FF-3A8C-43A4-A22E-52EF9786EE3F}" destId="{BABF5125-1732-4C9D-B370-7B3442688D5E}" srcOrd="0" destOrd="0" presId="urn:microsoft.com/office/officeart/2005/8/layout/hierarchy3"/>
    <dgm:cxn modelId="{4DEEAAB4-019C-4C75-8971-19033EB708D6}" type="presOf" srcId="{BC202F1F-6CEA-4A17-B389-FCAEA038B9CF}" destId="{DF36501F-B6DC-4F77-A35B-DFF69D3C33E3}" srcOrd="0" destOrd="0" presId="urn:microsoft.com/office/officeart/2005/8/layout/hierarchy3"/>
    <dgm:cxn modelId="{B0AF7A23-9633-45DC-87CA-841851C89527}" type="presOf" srcId="{43245E62-18F0-470B-B92F-5F0F94DD3A67}" destId="{03786DEC-2AA9-43AC-AEC5-4BB3D0D2A06E}" srcOrd="1" destOrd="0" presId="urn:microsoft.com/office/officeart/2005/8/layout/hierarchy3"/>
    <dgm:cxn modelId="{E20A8A00-E5CD-457C-BDCA-8980921CB127}" srcId="{EF98E4D8-BC52-45FF-A6D1-BF104BAD72B7}" destId="{2211FA98-A549-4B80-BF4C-AB8FF8546014}" srcOrd="0" destOrd="0" parTransId="{CCCED2FF-3A8C-43A4-A22E-52EF9786EE3F}" sibTransId="{8BA115FE-C4D7-48F9-8155-290A90BFE916}"/>
    <dgm:cxn modelId="{D8123B36-4E61-4B13-A2C3-0F58510CDD02}" type="presOf" srcId="{0F7D50DC-55A4-4B48-910E-BED904215ACC}" destId="{4262252E-C68E-4FBD-85E8-FAB3D8FB273C}" srcOrd="0" destOrd="0" presId="urn:microsoft.com/office/officeart/2005/8/layout/hierarchy3"/>
    <dgm:cxn modelId="{A00EFC80-2051-4AAA-A90C-B7E9F8F1D8A8}" type="presOf" srcId="{7C6A1044-A391-4783-87E1-3864AC6C476C}" destId="{0E385885-0D89-4FA7-A3F0-7D793A83D931}" srcOrd="0" destOrd="0" presId="urn:microsoft.com/office/officeart/2005/8/layout/hierarchy3"/>
    <dgm:cxn modelId="{91981C87-59E4-4FF1-82FF-A0AB5FEDA24C}" type="presOf" srcId="{43245E62-18F0-470B-B92F-5F0F94DD3A67}" destId="{C70B290D-4801-4A5C-BB98-DC9F48D1EF44}" srcOrd="0" destOrd="0" presId="urn:microsoft.com/office/officeart/2005/8/layout/hierarchy3"/>
    <dgm:cxn modelId="{93DE13C4-26CE-44B5-9F8A-6F15FBCF8067}" type="presOf" srcId="{94F89286-E7CA-460A-97F9-C02491A05A8F}" destId="{439B5BA9-98D6-42CD-A947-4ACED76CF8EB}" srcOrd="0" destOrd="0" presId="urn:microsoft.com/office/officeart/2005/8/layout/hierarchy3"/>
    <dgm:cxn modelId="{62DAF50C-57A2-4524-8F3C-77EF45527C4C}" srcId="{7C6A1044-A391-4783-87E1-3864AC6C476C}" destId="{0F7D50DC-55A4-4B48-910E-BED904215ACC}" srcOrd="3" destOrd="0" parTransId="{DFBD79E3-B04D-4CF5-884E-CA24EF770E3B}" sibTransId="{659690C1-8D31-46DB-B141-E4330994A26F}"/>
    <dgm:cxn modelId="{D86A69A8-C1E6-4637-9899-5A5ABAF6A67E}" srcId="{7C6A1044-A391-4783-87E1-3864AC6C476C}" destId="{43245E62-18F0-470B-B92F-5F0F94DD3A67}" srcOrd="1" destOrd="0" parTransId="{07E01264-70F8-4DCC-8337-C1D3867853ED}" sibTransId="{B206A8A7-3922-4B51-B75D-B784A1AC5C0E}"/>
    <dgm:cxn modelId="{77A59AAE-2AFE-4EE2-9FEA-6D4AC853DC1F}" type="presOf" srcId="{2211FA98-A549-4B80-BF4C-AB8FF8546014}" destId="{EDE6516F-F222-48ED-95E5-D843C63AA338}" srcOrd="0" destOrd="0" presId="urn:microsoft.com/office/officeart/2005/8/layout/hierarchy3"/>
    <dgm:cxn modelId="{34FE92EA-6E8E-42A6-9E3E-65DDFB1BAC46}" type="presOf" srcId="{BC202F1F-6CEA-4A17-B389-FCAEA038B9CF}" destId="{0C435F4D-3689-4AE6-8976-EACBD587D902}" srcOrd="1" destOrd="0" presId="urn:microsoft.com/office/officeart/2005/8/layout/hierarchy3"/>
    <dgm:cxn modelId="{67504B4A-F4DD-4AD8-BDF5-AB9E1DA2A898}" type="presOf" srcId="{F249B1DE-9293-4448-A5C2-3788909A3CEF}" destId="{9C51E4EB-1B61-4EB1-BBD6-C9240EFABA8B}" srcOrd="0" destOrd="0" presId="urn:microsoft.com/office/officeart/2005/8/layout/hierarchy3"/>
    <dgm:cxn modelId="{CB226746-1436-487D-B332-20DE4B898B7C}" type="presParOf" srcId="{0E385885-0D89-4FA7-A3F0-7D793A83D931}" destId="{301EFA8E-7D3E-46D5-A7F0-CB1723E972FD}" srcOrd="0" destOrd="0" presId="urn:microsoft.com/office/officeart/2005/8/layout/hierarchy3"/>
    <dgm:cxn modelId="{BFF340BA-6E57-4E21-AB55-7A2BB87988ED}" type="presParOf" srcId="{301EFA8E-7D3E-46D5-A7F0-CB1723E972FD}" destId="{F53107A6-D1F5-4404-89A1-9099E6AABD45}" srcOrd="0" destOrd="0" presId="urn:microsoft.com/office/officeart/2005/8/layout/hierarchy3"/>
    <dgm:cxn modelId="{B5E434CF-4FE0-4928-8083-A0EF7CEAA690}" type="presParOf" srcId="{F53107A6-D1F5-4404-89A1-9099E6AABD45}" destId="{8DA46056-C12B-4E27-9D48-147F2D22FAB5}" srcOrd="0" destOrd="0" presId="urn:microsoft.com/office/officeart/2005/8/layout/hierarchy3"/>
    <dgm:cxn modelId="{8409EB5E-D5F5-4FA9-8010-8C4BE6A9B018}" type="presParOf" srcId="{F53107A6-D1F5-4404-89A1-9099E6AABD45}" destId="{9322C8D1-C448-4ADB-89FC-79C707223525}" srcOrd="1" destOrd="0" presId="urn:microsoft.com/office/officeart/2005/8/layout/hierarchy3"/>
    <dgm:cxn modelId="{3559612E-E47A-468C-8C4E-07D77A316A8A}" type="presParOf" srcId="{301EFA8E-7D3E-46D5-A7F0-CB1723E972FD}" destId="{53577EA0-985D-4E9D-A198-90E1B8180C07}" srcOrd="1" destOrd="0" presId="urn:microsoft.com/office/officeart/2005/8/layout/hierarchy3"/>
    <dgm:cxn modelId="{27DCDE9E-6BC7-491B-A6DE-7EFFD785C27D}" type="presParOf" srcId="{0E385885-0D89-4FA7-A3F0-7D793A83D931}" destId="{849E01C3-0556-47EE-92BF-88946474D82F}" srcOrd="1" destOrd="0" presId="urn:microsoft.com/office/officeart/2005/8/layout/hierarchy3"/>
    <dgm:cxn modelId="{57B0F885-B40D-4E3E-87B6-176840F6CAF6}" type="presParOf" srcId="{849E01C3-0556-47EE-92BF-88946474D82F}" destId="{28B55CFF-B9E1-44BB-9223-BC1EC83308BF}" srcOrd="0" destOrd="0" presId="urn:microsoft.com/office/officeart/2005/8/layout/hierarchy3"/>
    <dgm:cxn modelId="{F6130B9C-D2A8-489B-8C14-BBB93F6A45DF}" type="presParOf" srcId="{28B55CFF-B9E1-44BB-9223-BC1EC83308BF}" destId="{C70B290D-4801-4A5C-BB98-DC9F48D1EF44}" srcOrd="0" destOrd="0" presId="urn:microsoft.com/office/officeart/2005/8/layout/hierarchy3"/>
    <dgm:cxn modelId="{76B19F83-58B9-400C-BA51-85E27E3D2691}" type="presParOf" srcId="{28B55CFF-B9E1-44BB-9223-BC1EC83308BF}" destId="{03786DEC-2AA9-43AC-AEC5-4BB3D0D2A06E}" srcOrd="1" destOrd="0" presId="urn:microsoft.com/office/officeart/2005/8/layout/hierarchy3"/>
    <dgm:cxn modelId="{E29696B7-FBCA-4322-A4B9-F1643AF33AD2}" type="presParOf" srcId="{849E01C3-0556-47EE-92BF-88946474D82F}" destId="{2E97B3B7-3D77-4DF2-9A3C-C4AA52E15E1A}" srcOrd="1" destOrd="0" presId="urn:microsoft.com/office/officeart/2005/8/layout/hierarchy3"/>
    <dgm:cxn modelId="{A8A757D0-9BEC-468B-9E6B-E3A059D70F91}" type="presParOf" srcId="{2E97B3B7-3D77-4DF2-9A3C-C4AA52E15E1A}" destId="{439B5BA9-98D6-42CD-A947-4ACED76CF8EB}" srcOrd="0" destOrd="0" presId="urn:microsoft.com/office/officeart/2005/8/layout/hierarchy3"/>
    <dgm:cxn modelId="{285ABC8F-C2C2-49CD-9C5C-8FDEE88883D1}" type="presParOf" srcId="{2E97B3B7-3D77-4DF2-9A3C-C4AA52E15E1A}" destId="{9C51E4EB-1B61-4EB1-BBD6-C9240EFABA8B}" srcOrd="1" destOrd="0" presId="urn:microsoft.com/office/officeart/2005/8/layout/hierarchy3"/>
    <dgm:cxn modelId="{08417338-CC1F-48C6-B993-D39B8FDEA2FF}" type="presParOf" srcId="{0E385885-0D89-4FA7-A3F0-7D793A83D931}" destId="{D97557B9-2152-42C4-B3D6-6F29AA6417C2}" srcOrd="2" destOrd="0" presId="urn:microsoft.com/office/officeart/2005/8/layout/hierarchy3"/>
    <dgm:cxn modelId="{75604810-9511-45E8-A2E7-2E042E271690}" type="presParOf" srcId="{D97557B9-2152-42C4-B3D6-6F29AA6417C2}" destId="{FC224E97-E9B9-4682-A442-65A2C5100A27}" srcOrd="0" destOrd="0" presId="urn:microsoft.com/office/officeart/2005/8/layout/hierarchy3"/>
    <dgm:cxn modelId="{1EA05904-3A3E-4D35-A140-AF42B9E812BF}" type="presParOf" srcId="{FC224E97-E9B9-4682-A442-65A2C5100A27}" destId="{E8BD27A7-07B0-45C0-BD2B-CBD87FAA4261}" srcOrd="0" destOrd="0" presId="urn:microsoft.com/office/officeart/2005/8/layout/hierarchy3"/>
    <dgm:cxn modelId="{0DCAF3BF-B85E-4B31-875F-A6BFF0A2E3BC}" type="presParOf" srcId="{FC224E97-E9B9-4682-A442-65A2C5100A27}" destId="{DDE764D8-ECFE-4DBD-81C5-AACEE3BB893B}" srcOrd="1" destOrd="0" presId="urn:microsoft.com/office/officeart/2005/8/layout/hierarchy3"/>
    <dgm:cxn modelId="{A7927FA0-D250-409F-855E-BDFB1FA81A11}" type="presParOf" srcId="{D97557B9-2152-42C4-B3D6-6F29AA6417C2}" destId="{1828F3AE-C2AE-492D-B8ED-932FB9BA27B4}" srcOrd="1" destOrd="0" presId="urn:microsoft.com/office/officeart/2005/8/layout/hierarchy3"/>
    <dgm:cxn modelId="{AA303FE7-85D3-4B75-A2E6-EECA6311F7BC}" type="presParOf" srcId="{1828F3AE-C2AE-492D-B8ED-932FB9BA27B4}" destId="{BABF5125-1732-4C9D-B370-7B3442688D5E}" srcOrd="0" destOrd="0" presId="urn:microsoft.com/office/officeart/2005/8/layout/hierarchy3"/>
    <dgm:cxn modelId="{8FE8B92F-E9F2-406B-9B7F-FF59DDAD8A53}" type="presParOf" srcId="{1828F3AE-C2AE-492D-B8ED-932FB9BA27B4}" destId="{EDE6516F-F222-48ED-95E5-D843C63AA338}" srcOrd="1" destOrd="0" presId="urn:microsoft.com/office/officeart/2005/8/layout/hierarchy3"/>
    <dgm:cxn modelId="{17B538D8-66C8-41AA-9073-4D52CCD615ED}" type="presParOf" srcId="{0E385885-0D89-4FA7-A3F0-7D793A83D931}" destId="{248511E3-A2C3-48E6-A159-1C642629EFF7}" srcOrd="3" destOrd="0" presId="urn:microsoft.com/office/officeart/2005/8/layout/hierarchy3"/>
    <dgm:cxn modelId="{9C4EAD5C-9E20-4EC3-879A-639D2AA80BBC}" type="presParOf" srcId="{248511E3-A2C3-48E6-A159-1C642629EFF7}" destId="{EFCF55E7-8A55-445A-A222-3E7534E22A3A}" srcOrd="0" destOrd="0" presId="urn:microsoft.com/office/officeart/2005/8/layout/hierarchy3"/>
    <dgm:cxn modelId="{F7BC7385-5189-4A0A-9B7A-4F09A50C3377}" type="presParOf" srcId="{EFCF55E7-8A55-445A-A222-3E7534E22A3A}" destId="{4262252E-C68E-4FBD-85E8-FAB3D8FB273C}" srcOrd="0" destOrd="0" presId="urn:microsoft.com/office/officeart/2005/8/layout/hierarchy3"/>
    <dgm:cxn modelId="{12D9A0C8-31E6-4054-BC29-882D808C0C54}" type="presParOf" srcId="{EFCF55E7-8A55-445A-A222-3E7534E22A3A}" destId="{D35F4C2B-BD01-4FD5-838B-1A3C683D1875}" srcOrd="1" destOrd="0" presId="urn:microsoft.com/office/officeart/2005/8/layout/hierarchy3"/>
    <dgm:cxn modelId="{134B4325-E80D-43E0-B125-671BBA9C814C}" type="presParOf" srcId="{248511E3-A2C3-48E6-A159-1C642629EFF7}" destId="{78B579CA-AA19-4525-B48C-7AA2FB80923C}" srcOrd="1" destOrd="0" presId="urn:microsoft.com/office/officeart/2005/8/layout/hierarchy3"/>
    <dgm:cxn modelId="{8A209F55-3603-4827-8CD0-858A88120F4F}" type="presParOf" srcId="{0E385885-0D89-4FA7-A3F0-7D793A83D931}" destId="{83589C96-2853-4908-B986-4B50313F6BAF}" srcOrd="4" destOrd="0" presId="urn:microsoft.com/office/officeart/2005/8/layout/hierarchy3"/>
    <dgm:cxn modelId="{89F47C31-F122-4FC3-8BBA-92F5B51AA397}" type="presParOf" srcId="{83589C96-2853-4908-B986-4B50313F6BAF}" destId="{6E30E25E-32E1-45B4-9682-C019C2CF428D}" srcOrd="0" destOrd="0" presId="urn:microsoft.com/office/officeart/2005/8/layout/hierarchy3"/>
    <dgm:cxn modelId="{52EC278B-5CF5-49CC-9950-BA49ACA1BC5B}" type="presParOf" srcId="{6E30E25E-32E1-45B4-9682-C019C2CF428D}" destId="{DF36501F-B6DC-4F77-A35B-DFF69D3C33E3}" srcOrd="0" destOrd="0" presId="urn:microsoft.com/office/officeart/2005/8/layout/hierarchy3"/>
    <dgm:cxn modelId="{FE738206-D559-4547-A5C8-9D1C9FC4CE0E}" type="presParOf" srcId="{6E30E25E-32E1-45B4-9682-C019C2CF428D}" destId="{0C435F4D-3689-4AE6-8976-EACBD587D902}" srcOrd="1" destOrd="0" presId="urn:microsoft.com/office/officeart/2005/8/layout/hierarchy3"/>
    <dgm:cxn modelId="{C791F7BE-DB58-45D2-950E-A5BFC5AE4187}" type="presParOf" srcId="{83589C96-2853-4908-B986-4B50313F6BAF}" destId="{27595ACB-9CB3-4AF8-9652-B1B9791B6E5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6A1044-A391-4783-87E1-3864AC6C476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E385885-0D89-4FA7-A3F0-7D793A83D931}" type="pres">
      <dgm:prSet presAssocID="{7C6A1044-A391-4783-87E1-3864AC6C476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</dgm:ptLst>
  <dgm:cxnLst>
    <dgm:cxn modelId="{73BB834F-A358-4616-8926-46A5F204BAA0}" type="presOf" srcId="{7C6A1044-A391-4783-87E1-3864AC6C476C}" destId="{0E385885-0D89-4FA7-A3F0-7D793A83D931}" srcOrd="0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6A1044-A391-4783-87E1-3864AC6C476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E385885-0D89-4FA7-A3F0-7D793A83D931}" type="pres">
      <dgm:prSet presAssocID="{7C6A1044-A391-4783-87E1-3864AC6C476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</dgm:ptLst>
  <dgm:cxnLst>
    <dgm:cxn modelId="{51D8B20A-8BE5-47A7-918C-9DD07A8B13A7}" type="presOf" srcId="{7C6A1044-A391-4783-87E1-3864AC6C476C}" destId="{0E385885-0D89-4FA7-A3F0-7D793A83D931}" srcOrd="0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6A1044-A391-4783-87E1-3864AC6C476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E385885-0D89-4FA7-A3F0-7D793A83D931}" type="pres">
      <dgm:prSet presAssocID="{7C6A1044-A391-4783-87E1-3864AC6C476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</dgm:ptLst>
  <dgm:cxnLst>
    <dgm:cxn modelId="{468A5DA0-9229-49A0-B64C-3D02EC87BF5A}" type="presOf" srcId="{7C6A1044-A391-4783-87E1-3864AC6C476C}" destId="{0E385885-0D89-4FA7-A3F0-7D793A83D931}" srcOrd="0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A7BD92-32B7-49C1-A82E-6EAC3F40E721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69B2284-E648-4BD4-9A05-9B52A95DE6BC}">
      <dgm:prSet phldrT="[Text]"/>
      <dgm:spPr/>
      <dgm:t>
        <a:bodyPr/>
        <a:lstStyle/>
        <a:p>
          <a:r>
            <a:rPr lang="cs-CZ" dirty="0" smtClean="0"/>
            <a:t>Standardní rozbor hodiny ředitelem hostitelské školy v přítomnosti ostatních účastníků. </a:t>
          </a:r>
          <a:endParaRPr lang="cs-CZ" dirty="0"/>
        </a:p>
      </dgm:t>
    </dgm:pt>
    <dgm:pt modelId="{3DA70D64-E31E-45ED-8B67-B97D5F30BAEF}" type="parTrans" cxnId="{D1B06866-54FD-40B1-B765-1D570CCBAA2C}">
      <dgm:prSet/>
      <dgm:spPr/>
      <dgm:t>
        <a:bodyPr/>
        <a:lstStyle/>
        <a:p>
          <a:endParaRPr lang="cs-CZ"/>
        </a:p>
      </dgm:t>
    </dgm:pt>
    <dgm:pt modelId="{FF1FBCD6-5BB1-4825-A2B0-86B83670C22C}" type="sibTrans" cxnId="{D1B06866-54FD-40B1-B765-1D570CCBAA2C}">
      <dgm:prSet/>
      <dgm:spPr/>
      <dgm:t>
        <a:bodyPr/>
        <a:lstStyle/>
        <a:p>
          <a:endParaRPr lang="cs-CZ"/>
        </a:p>
      </dgm:t>
    </dgm:pt>
    <dgm:pt modelId="{ADE5D1ED-A29E-40F0-A93F-DC719AA62854}">
      <dgm:prSet phldrT="[Text]"/>
      <dgm:spPr/>
      <dgm:t>
        <a:bodyPr/>
        <a:lstStyle/>
        <a:p>
          <a:r>
            <a:rPr lang="cs-CZ" dirty="0" smtClean="0"/>
            <a:t>Vedl k debatě zda, jak, v jaké míře a za jakým účelem lze využít mentorské postupy pro vedení učitele ke zlepšení jeho výkonu (modul č.2).</a:t>
          </a:r>
          <a:endParaRPr lang="cs-CZ" dirty="0"/>
        </a:p>
      </dgm:t>
    </dgm:pt>
    <dgm:pt modelId="{FE66F0B7-3F7B-4A45-BB91-1EF00C5A8C3A}" type="parTrans" cxnId="{4502E592-B305-4D1A-95E3-0AE50A4ABCCF}">
      <dgm:prSet/>
      <dgm:spPr/>
    </dgm:pt>
    <dgm:pt modelId="{291FFE38-A344-427F-B47E-4F9AD498B62B}" type="sibTrans" cxnId="{4502E592-B305-4D1A-95E3-0AE50A4ABCCF}">
      <dgm:prSet/>
      <dgm:spPr/>
    </dgm:pt>
    <dgm:pt modelId="{C45BC735-C1E6-47F7-A40E-EA71AC257FC3}" type="pres">
      <dgm:prSet presAssocID="{62A7BD92-32B7-49C1-A82E-6EAC3F40E72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53D2D0B4-EEC4-4253-BD69-D9D35B044149}" type="pres">
      <dgm:prSet presAssocID="{F69B2284-E648-4BD4-9A05-9B52A95DE6BC}" presName="linNode" presStyleCnt="0"/>
      <dgm:spPr/>
    </dgm:pt>
    <dgm:pt modelId="{E768C710-3839-461F-938D-47167C9777B6}" type="pres">
      <dgm:prSet presAssocID="{F69B2284-E648-4BD4-9A05-9B52A95DE6BC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F4A051-1760-4D0D-BAA4-8198875F5FB2}" type="pres">
      <dgm:prSet presAssocID="{F69B2284-E648-4BD4-9A05-9B52A95DE6BC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1B06866-54FD-40B1-B765-1D570CCBAA2C}" srcId="{62A7BD92-32B7-49C1-A82E-6EAC3F40E721}" destId="{F69B2284-E648-4BD4-9A05-9B52A95DE6BC}" srcOrd="0" destOrd="0" parTransId="{3DA70D64-E31E-45ED-8B67-B97D5F30BAEF}" sibTransId="{FF1FBCD6-5BB1-4825-A2B0-86B83670C22C}"/>
    <dgm:cxn modelId="{4502E592-B305-4D1A-95E3-0AE50A4ABCCF}" srcId="{F69B2284-E648-4BD4-9A05-9B52A95DE6BC}" destId="{ADE5D1ED-A29E-40F0-A93F-DC719AA62854}" srcOrd="0" destOrd="0" parTransId="{FE66F0B7-3F7B-4A45-BB91-1EF00C5A8C3A}" sibTransId="{291FFE38-A344-427F-B47E-4F9AD498B62B}"/>
    <dgm:cxn modelId="{B927AF83-8436-4031-8581-513079AEFB21}" type="presOf" srcId="{F69B2284-E648-4BD4-9A05-9B52A95DE6BC}" destId="{E768C710-3839-461F-938D-47167C9777B6}" srcOrd="0" destOrd="0" presId="urn:microsoft.com/office/officeart/2005/8/layout/vList6"/>
    <dgm:cxn modelId="{81DEB9B4-C8A9-4BC5-BD4D-5E087A26042A}" type="presOf" srcId="{62A7BD92-32B7-49C1-A82E-6EAC3F40E721}" destId="{C45BC735-C1E6-47F7-A40E-EA71AC257FC3}" srcOrd="0" destOrd="0" presId="urn:microsoft.com/office/officeart/2005/8/layout/vList6"/>
    <dgm:cxn modelId="{CF90C69E-35D5-4619-993C-1CB763C0F487}" type="presOf" srcId="{ADE5D1ED-A29E-40F0-A93F-DC719AA62854}" destId="{2AF4A051-1760-4D0D-BAA4-8198875F5FB2}" srcOrd="0" destOrd="0" presId="urn:microsoft.com/office/officeart/2005/8/layout/vList6"/>
    <dgm:cxn modelId="{6D12B2CC-75FD-4CBB-9F00-7CCCA53FA47B}" type="presParOf" srcId="{C45BC735-C1E6-47F7-A40E-EA71AC257FC3}" destId="{53D2D0B4-EEC4-4253-BD69-D9D35B044149}" srcOrd="0" destOrd="0" presId="urn:microsoft.com/office/officeart/2005/8/layout/vList6"/>
    <dgm:cxn modelId="{209053CF-9C8C-4C5F-B04D-B163D5F3167B}" type="presParOf" srcId="{53D2D0B4-EEC4-4253-BD69-D9D35B044149}" destId="{E768C710-3839-461F-938D-47167C9777B6}" srcOrd="0" destOrd="0" presId="urn:microsoft.com/office/officeart/2005/8/layout/vList6"/>
    <dgm:cxn modelId="{C1C5C000-B635-431F-A3C8-40D5873CEAD9}" type="presParOf" srcId="{53D2D0B4-EEC4-4253-BD69-D9D35B044149}" destId="{2AF4A051-1760-4D0D-BAA4-8198875F5FB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2A7BD92-32B7-49C1-A82E-6EAC3F40E721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69B2284-E648-4BD4-9A05-9B52A95DE6BC}">
      <dgm:prSet phldrT="[Text]"/>
      <dgm:spPr/>
      <dgm:t>
        <a:bodyPr/>
        <a:lstStyle/>
        <a:p>
          <a:r>
            <a:rPr lang="cs-CZ" dirty="0" smtClean="0"/>
            <a:t>Diskuze účastníků o průběhu hodiny, sledovaných jevech a jejich hodnocení pozorovateli         s různými cíli, zkušeností, zaměřením)…</a:t>
          </a:r>
          <a:endParaRPr lang="cs-CZ" dirty="0"/>
        </a:p>
      </dgm:t>
    </dgm:pt>
    <dgm:pt modelId="{3DA70D64-E31E-45ED-8B67-B97D5F30BAEF}" type="parTrans" cxnId="{D1B06866-54FD-40B1-B765-1D570CCBAA2C}">
      <dgm:prSet/>
      <dgm:spPr/>
      <dgm:t>
        <a:bodyPr/>
        <a:lstStyle/>
        <a:p>
          <a:endParaRPr lang="cs-CZ"/>
        </a:p>
      </dgm:t>
    </dgm:pt>
    <dgm:pt modelId="{FF1FBCD6-5BB1-4825-A2B0-86B83670C22C}" type="sibTrans" cxnId="{D1B06866-54FD-40B1-B765-1D570CCBAA2C}">
      <dgm:prSet/>
      <dgm:spPr/>
      <dgm:t>
        <a:bodyPr/>
        <a:lstStyle/>
        <a:p>
          <a:endParaRPr lang="cs-CZ"/>
        </a:p>
      </dgm:t>
    </dgm:pt>
    <dgm:pt modelId="{ADE5D1ED-A29E-40F0-A93F-DC719AA62854}">
      <dgm:prSet phldrT="[Text]"/>
      <dgm:spPr/>
      <dgm:t>
        <a:bodyPr/>
        <a:lstStyle/>
        <a:p>
          <a:r>
            <a:rPr lang="cs-CZ" dirty="0" smtClean="0"/>
            <a:t>Vedla k závěru věnovat se metodice hospitační činnosti mnohem systematičtěji, neboť má velký formativní význam.</a:t>
          </a:r>
          <a:endParaRPr lang="cs-CZ" dirty="0"/>
        </a:p>
      </dgm:t>
    </dgm:pt>
    <dgm:pt modelId="{FE66F0B7-3F7B-4A45-BB91-1EF00C5A8C3A}" type="parTrans" cxnId="{4502E592-B305-4D1A-95E3-0AE50A4ABCCF}">
      <dgm:prSet/>
      <dgm:spPr/>
    </dgm:pt>
    <dgm:pt modelId="{291FFE38-A344-427F-B47E-4F9AD498B62B}" type="sibTrans" cxnId="{4502E592-B305-4D1A-95E3-0AE50A4ABCCF}">
      <dgm:prSet/>
      <dgm:spPr/>
    </dgm:pt>
    <dgm:pt modelId="{C45BC735-C1E6-47F7-A40E-EA71AC257FC3}" type="pres">
      <dgm:prSet presAssocID="{62A7BD92-32B7-49C1-A82E-6EAC3F40E72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53D2D0B4-EEC4-4253-BD69-D9D35B044149}" type="pres">
      <dgm:prSet presAssocID="{F69B2284-E648-4BD4-9A05-9B52A95DE6BC}" presName="linNode" presStyleCnt="0"/>
      <dgm:spPr/>
    </dgm:pt>
    <dgm:pt modelId="{E768C710-3839-461F-938D-47167C9777B6}" type="pres">
      <dgm:prSet presAssocID="{F69B2284-E648-4BD4-9A05-9B52A95DE6BC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F4A051-1760-4D0D-BAA4-8198875F5FB2}" type="pres">
      <dgm:prSet presAssocID="{F69B2284-E648-4BD4-9A05-9B52A95DE6BC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1B06866-54FD-40B1-B765-1D570CCBAA2C}" srcId="{62A7BD92-32B7-49C1-A82E-6EAC3F40E721}" destId="{F69B2284-E648-4BD4-9A05-9B52A95DE6BC}" srcOrd="0" destOrd="0" parTransId="{3DA70D64-E31E-45ED-8B67-B97D5F30BAEF}" sibTransId="{FF1FBCD6-5BB1-4825-A2B0-86B83670C22C}"/>
    <dgm:cxn modelId="{4502E592-B305-4D1A-95E3-0AE50A4ABCCF}" srcId="{F69B2284-E648-4BD4-9A05-9B52A95DE6BC}" destId="{ADE5D1ED-A29E-40F0-A93F-DC719AA62854}" srcOrd="0" destOrd="0" parTransId="{FE66F0B7-3F7B-4A45-BB91-1EF00C5A8C3A}" sibTransId="{291FFE38-A344-427F-B47E-4F9AD498B62B}"/>
    <dgm:cxn modelId="{DFBCE7AD-2AD7-43A4-8138-94E9DCBA6FE3}" type="presOf" srcId="{F69B2284-E648-4BD4-9A05-9B52A95DE6BC}" destId="{E768C710-3839-461F-938D-47167C9777B6}" srcOrd="0" destOrd="0" presId="urn:microsoft.com/office/officeart/2005/8/layout/vList6"/>
    <dgm:cxn modelId="{481C7D28-B236-4845-B508-ADA07F5AA1EF}" type="presOf" srcId="{62A7BD92-32B7-49C1-A82E-6EAC3F40E721}" destId="{C45BC735-C1E6-47F7-A40E-EA71AC257FC3}" srcOrd="0" destOrd="0" presId="urn:microsoft.com/office/officeart/2005/8/layout/vList6"/>
    <dgm:cxn modelId="{054164E9-AD78-4448-AEE3-B519752A3605}" type="presOf" srcId="{ADE5D1ED-A29E-40F0-A93F-DC719AA62854}" destId="{2AF4A051-1760-4D0D-BAA4-8198875F5FB2}" srcOrd="0" destOrd="0" presId="urn:microsoft.com/office/officeart/2005/8/layout/vList6"/>
    <dgm:cxn modelId="{39E5C2D3-B44E-4559-A7DF-5BB1D8158B70}" type="presParOf" srcId="{C45BC735-C1E6-47F7-A40E-EA71AC257FC3}" destId="{53D2D0B4-EEC4-4253-BD69-D9D35B044149}" srcOrd="0" destOrd="0" presId="urn:microsoft.com/office/officeart/2005/8/layout/vList6"/>
    <dgm:cxn modelId="{1E9940B5-769F-4D6C-92F4-B40B28721C17}" type="presParOf" srcId="{53D2D0B4-EEC4-4253-BD69-D9D35B044149}" destId="{E768C710-3839-461F-938D-47167C9777B6}" srcOrd="0" destOrd="0" presId="urn:microsoft.com/office/officeart/2005/8/layout/vList6"/>
    <dgm:cxn modelId="{62AD7CC1-CAD9-4BA6-A354-F82C2C0A43FB}" type="presParOf" srcId="{53D2D0B4-EEC4-4253-BD69-D9D35B044149}" destId="{2AF4A051-1760-4D0D-BAA4-8198875F5FB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2A7BD92-32B7-49C1-A82E-6EAC3F40E721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69B2284-E648-4BD4-9A05-9B52A95DE6BC}">
      <dgm:prSet phldrT="[Text]"/>
      <dgm:spPr/>
      <dgm:t>
        <a:bodyPr/>
        <a:lstStyle/>
        <a:p>
          <a:r>
            <a:rPr lang="cs-CZ" dirty="0" smtClean="0"/>
            <a:t>Diskuze hospitujících se zaměřila na stanovení cílů hospitační činnosti v závislosti na skutečné úrovni pedagogické práce učitelů. </a:t>
          </a:r>
          <a:endParaRPr lang="cs-CZ" dirty="0"/>
        </a:p>
      </dgm:t>
    </dgm:pt>
    <dgm:pt modelId="{3DA70D64-E31E-45ED-8B67-B97D5F30BAEF}" type="parTrans" cxnId="{D1B06866-54FD-40B1-B765-1D570CCBAA2C}">
      <dgm:prSet/>
      <dgm:spPr/>
      <dgm:t>
        <a:bodyPr/>
        <a:lstStyle/>
        <a:p>
          <a:endParaRPr lang="cs-CZ"/>
        </a:p>
      </dgm:t>
    </dgm:pt>
    <dgm:pt modelId="{FF1FBCD6-5BB1-4825-A2B0-86B83670C22C}" type="sibTrans" cxnId="{D1B06866-54FD-40B1-B765-1D570CCBAA2C}">
      <dgm:prSet/>
      <dgm:spPr/>
      <dgm:t>
        <a:bodyPr/>
        <a:lstStyle/>
        <a:p>
          <a:endParaRPr lang="cs-CZ"/>
        </a:p>
      </dgm:t>
    </dgm:pt>
    <dgm:pt modelId="{ADE5D1ED-A29E-40F0-A93F-DC719AA62854}">
      <dgm:prSet phldrT="[Text]" custT="1"/>
      <dgm:spPr/>
      <dgm:t>
        <a:bodyPr/>
        <a:lstStyle/>
        <a:p>
          <a:r>
            <a:rPr lang="cs-CZ" sz="2500" dirty="0" smtClean="0"/>
            <a:t>Vedla k úvahám       o plánování HČ, srovnání různých typů záznamů,        o závislosti podoby hospitačního archu na cíli hospitace apod. </a:t>
          </a:r>
          <a:endParaRPr lang="cs-CZ" sz="2500" dirty="0"/>
        </a:p>
      </dgm:t>
    </dgm:pt>
    <dgm:pt modelId="{FE66F0B7-3F7B-4A45-BB91-1EF00C5A8C3A}" type="parTrans" cxnId="{4502E592-B305-4D1A-95E3-0AE50A4ABCCF}">
      <dgm:prSet/>
      <dgm:spPr/>
      <dgm:t>
        <a:bodyPr/>
        <a:lstStyle/>
        <a:p>
          <a:endParaRPr lang="cs-CZ"/>
        </a:p>
      </dgm:t>
    </dgm:pt>
    <dgm:pt modelId="{291FFE38-A344-427F-B47E-4F9AD498B62B}" type="sibTrans" cxnId="{4502E592-B305-4D1A-95E3-0AE50A4ABCCF}">
      <dgm:prSet/>
      <dgm:spPr/>
      <dgm:t>
        <a:bodyPr/>
        <a:lstStyle/>
        <a:p>
          <a:endParaRPr lang="cs-CZ"/>
        </a:p>
      </dgm:t>
    </dgm:pt>
    <dgm:pt modelId="{C45BC735-C1E6-47F7-A40E-EA71AC257FC3}" type="pres">
      <dgm:prSet presAssocID="{62A7BD92-32B7-49C1-A82E-6EAC3F40E72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53D2D0B4-EEC4-4253-BD69-D9D35B044149}" type="pres">
      <dgm:prSet presAssocID="{F69B2284-E648-4BD4-9A05-9B52A95DE6BC}" presName="linNode" presStyleCnt="0"/>
      <dgm:spPr/>
    </dgm:pt>
    <dgm:pt modelId="{E768C710-3839-461F-938D-47167C9777B6}" type="pres">
      <dgm:prSet presAssocID="{F69B2284-E648-4BD4-9A05-9B52A95DE6BC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F4A051-1760-4D0D-BAA4-8198875F5FB2}" type="pres">
      <dgm:prSet presAssocID="{F69B2284-E648-4BD4-9A05-9B52A95DE6BC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1B06866-54FD-40B1-B765-1D570CCBAA2C}" srcId="{62A7BD92-32B7-49C1-A82E-6EAC3F40E721}" destId="{F69B2284-E648-4BD4-9A05-9B52A95DE6BC}" srcOrd="0" destOrd="0" parTransId="{3DA70D64-E31E-45ED-8B67-B97D5F30BAEF}" sibTransId="{FF1FBCD6-5BB1-4825-A2B0-86B83670C22C}"/>
    <dgm:cxn modelId="{4502E592-B305-4D1A-95E3-0AE50A4ABCCF}" srcId="{F69B2284-E648-4BD4-9A05-9B52A95DE6BC}" destId="{ADE5D1ED-A29E-40F0-A93F-DC719AA62854}" srcOrd="0" destOrd="0" parTransId="{FE66F0B7-3F7B-4A45-BB91-1EF00C5A8C3A}" sibTransId="{291FFE38-A344-427F-B47E-4F9AD498B62B}"/>
    <dgm:cxn modelId="{4B7FB155-96F2-4BDE-A1E3-5F32B9642AAF}" type="presOf" srcId="{F69B2284-E648-4BD4-9A05-9B52A95DE6BC}" destId="{E768C710-3839-461F-938D-47167C9777B6}" srcOrd="0" destOrd="0" presId="urn:microsoft.com/office/officeart/2005/8/layout/vList6"/>
    <dgm:cxn modelId="{FA0000EC-225D-40DF-A765-D8B2E1F1B88D}" type="presOf" srcId="{ADE5D1ED-A29E-40F0-A93F-DC719AA62854}" destId="{2AF4A051-1760-4D0D-BAA4-8198875F5FB2}" srcOrd="0" destOrd="0" presId="urn:microsoft.com/office/officeart/2005/8/layout/vList6"/>
    <dgm:cxn modelId="{690522EC-B680-4958-BA2C-25D031AB4749}" type="presOf" srcId="{62A7BD92-32B7-49C1-A82E-6EAC3F40E721}" destId="{C45BC735-C1E6-47F7-A40E-EA71AC257FC3}" srcOrd="0" destOrd="0" presId="urn:microsoft.com/office/officeart/2005/8/layout/vList6"/>
    <dgm:cxn modelId="{E2766532-DEFC-4D5D-BDD0-F9A031DF1013}" type="presParOf" srcId="{C45BC735-C1E6-47F7-A40E-EA71AC257FC3}" destId="{53D2D0B4-EEC4-4253-BD69-D9D35B044149}" srcOrd="0" destOrd="0" presId="urn:microsoft.com/office/officeart/2005/8/layout/vList6"/>
    <dgm:cxn modelId="{A2471692-9FEB-4BA0-844A-69D243C080F4}" type="presParOf" srcId="{53D2D0B4-EEC4-4253-BD69-D9D35B044149}" destId="{E768C710-3839-461F-938D-47167C9777B6}" srcOrd="0" destOrd="0" presId="urn:microsoft.com/office/officeart/2005/8/layout/vList6"/>
    <dgm:cxn modelId="{C39516BF-7B61-43E6-8FA7-E6FBA59B988A}" type="presParOf" srcId="{53D2D0B4-EEC4-4253-BD69-D9D35B044149}" destId="{2AF4A051-1760-4D0D-BAA4-8198875F5FB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B40A3-3435-48FA-A425-971DA3CD8874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6EFFB-E210-479F-9C1C-81E50A06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522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3F005-4CA5-4A9F-9392-0C6E981C239F}" type="datetimeFigureOut">
              <a:rPr lang="cs-CZ" smtClean="0"/>
              <a:t>29. 10. 2015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4EC2F-76FF-4375-9E4E-A8647EA7B0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863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89570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14417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946569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939812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765547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6022794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272207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272207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A8943-0A45-4122-81FE-485C6796D331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734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89570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68715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2597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23946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184819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89570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23249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12594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548680"/>
            <a:ext cx="6179928" cy="1616596"/>
          </a:xfrm>
          <a:prstGeom prst="rect">
            <a:avLst/>
          </a:prstGeom>
        </p:spPr>
      </p:pic>
      <p:pic>
        <p:nvPicPr>
          <p:cNvPr id="4" name="Obrázek 3" descr="liš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84276"/>
            <a:ext cx="8820472" cy="1291297"/>
          </a:xfrm>
          <a:prstGeom prst="rect">
            <a:avLst/>
          </a:prstGeom>
        </p:spPr>
      </p:pic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1619250" y="2924175"/>
            <a:ext cx="7129463" cy="865188"/>
          </a:xfrm>
          <a:prstGeom prst="rect">
            <a:avLst/>
          </a:prstGeom>
        </p:spPr>
        <p:txBody>
          <a:bodyPr/>
          <a:lstStyle>
            <a:lvl1pPr>
              <a:buNone/>
              <a:defRPr sz="5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622906" y="4293096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9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619672" y="4797152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619672" y="5445225"/>
            <a:ext cx="7129463" cy="648072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0" baseline="0"/>
            </a:lvl1pPr>
          </a:lstStyle>
          <a:p>
            <a:pPr lvl="0"/>
            <a:r>
              <a:rPr lang="cs-CZ" dirty="0" smtClean="0"/>
              <a:t>Místo, datum konání, případně další informace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287" y="6237312"/>
            <a:ext cx="4011427" cy="5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2060575"/>
            <a:ext cx="8208144" cy="410472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4104729"/>
          </a:xfrm>
          <a:prstGeom prst="rect">
            <a:avLst/>
          </a:prstGeom>
        </p:spPr>
        <p:txBody>
          <a:bodyPr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5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429000"/>
            <a:ext cx="8208144" cy="2736304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buFontTx/>
              <a:buBlip>
                <a:blip r:embed="rId2"/>
              </a:buBlip>
              <a:defRPr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4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60575"/>
            <a:ext cx="8208144" cy="1368425"/>
          </a:xfrm>
          <a:prstGeom prst="rect">
            <a:avLst/>
          </a:prstGeom>
        </p:spPr>
        <p:txBody>
          <a:bodyPr wrap="square"/>
          <a:lstStyle>
            <a:lvl1pPr marL="180000" indent="0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467544" y="981075"/>
            <a:ext cx="8208144" cy="863600"/>
          </a:xfrm>
          <a:prstGeom prst="rect">
            <a:avLst/>
          </a:prstGeom>
        </p:spPr>
        <p:txBody>
          <a:bodyPr/>
          <a:lstStyle>
            <a:lvl1pPr algn="ctr">
              <a:buNone/>
              <a:defRPr sz="48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</p:spPr>
        <p:txBody>
          <a:bodyPr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764704"/>
            <a:ext cx="4464496" cy="1167859"/>
          </a:xfrm>
          <a:prstGeom prst="rect">
            <a:avLst/>
          </a:prstGeom>
        </p:spPr>
      </p:pic>
      <p:pic>
        <p:nvPicPr>
          <p:cNvPr id="4" name="Obrázek 3" descr="logo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64904"/>
            <a:ext cx="8892480" cy="1269260"/>
          </a:xfrm>
          <a:prstGeom prst="rect">
            <a:avLst/>
          </a:prstGeom>
        </p:spPr>
      </p:pic>
      <p:sp>
        <p:nvSpPr>
          <p:cNvPr id="7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259632" y="4149080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8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260054" y="4581748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27" name="TextovéPole 26"/>
          <p:cNvSpPr txBox="1"/>
          <p:nvPr userDrawn="1"/>
        </p:nvSpPr>
        <p:spPr>
          <a:xfrm>
            <a:off x="1259632" y="2768647"/>
            <a:ext cx="62646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chemeClr val="bg1"/>
                </a:solidFill>
              </a:rPr>
              <a:t>Děkuji za pozornost</a:t>
            </a:r>
            <a:endParaRPr lang="cs-CZ" sz="5000" b="1" dirty="0">
              <a:solidFill>
                <a:schemeClr val="bg1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39" y="6237312"/>
            <a:ext cx="4011427" cy="50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išta malá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88640"/>
            <a:ext cx="8964488" cy="432804"/>
          </a:xfrm>
          <a:prstGeom prst="rect">
            <a:avLst/>
          </a:prstGeom>
        </p:spPr>
      </p:pic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2267744" y="260648"/>
            <a:ext cx="8229600" cy="350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287" y="6237312"/>
            <a:ext cx="4011427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Vzdělávací program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>
            <a:off x="1622906" y="4293096"/>
            <a:ext cx="7129463" cy="936104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cs-CZ" dirty="0" smtClean="0"/>
              <a:t>Roman Křivánek, Ladislava </a:t>
            </a:r>
            <a:r>
              <a:rPr lang="cs-CZ" dirty="0" err="1" smtClean="0"/>
              <a:t>Šlajchová</a:t>
            </a:r>
            <a:r>
              <a:rPr lang="cs-CZ" dirty="0" smtClean="0"/>
              <a:t>, Ivo Mikulášek, Pavel </a:t>
            </a:r>
            <a:r>
              <a:rPr lang="cs-CZ" dirty="0" err="1" smtClean="0"/>
              <a:t>Faltýsek</a:t>
            </a:r>
            <a:r>
              <a:rPr lang="cs-CZ" dirty="0" smtClean="0"/>
              <a:t>, Václav Trojan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Praha, 4. listopadu 2015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5226"/>
            <a:ext cx="8784976" cy="4578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hape 54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089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" y="1268760"/>
            <a:ext cx="9253424" cy="4608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hape 54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992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96752"/>
            <a:ext cx="9280113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hape 54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403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4294967295"/>
          </p:nvPr>
        </p:nvSpPr>
        <p:spPr>
          <a:xfrm>
            <a:off x="467543" y="2060575"/>
            <a:ext cx="8208143" cy="41047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14350" lvl="8" indent="-514350">
              <a:buClr>
                <a:schemeClr val="dk2"/>
              </a:buClr>
              <a:buFont typeface="+mj-lt"/>
              <a:buAutoNum type="arabicPeriod"/>
            </a:pPr>
            <a:endParaRPr lang="cs-CZ" sz="300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lvl="8" indent="-514350">
              <a:buClr>
                <a:schemeClr val="dk2"/>
              </a:buClr>
              <a:buFont typeface="+mj-lt"/>
              <a:buAutoNum type="arabicPeriod"/>
            </a:pPr>
            <a:r>
              <a:rPr lang="cs-CZ" sz="280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Okamžitá zpětná vazba po skončení</a:t>
            </a:r>
            <a:r>
              <a:rPr lang="cs-CZ" sz="280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semináře</a:t>
            </a:r>
          </a:p>
          <a:p>
            <a:pPr marL="514350" lvl="8" indent="-514350">
              <a:buClr>
                <a:schemeClr val="dk2"/>
              </a:buClr>
              <a:buFont typeface="+mj-lt"/>
              <a:buAutoNum type="arabicPeriod"/>
            </a:pPr>
            <a:r>
              <a:rPr lang="cs-CZ" sz="2800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Dotazníkové</a:t>
            </a:r>
            <a:r>
              <a:rPr lang="cs-CZ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šetření po konferenci</a:t>
            </a:r>
          </a:p>
          <a:p>
            <a:pPr marL="514350" lvl="8" indent="-514350">
              <a:buClr>
                <a:schemeClr val="dk2"/>
              </a:buClr>
              <a:buFont typeface="+mj-lt"/>
              <a:buAutoNum type="arabicPeriod"/>
            </a:pPr>
            <a:r>
              <a:rPr lang="cs-CZ" sz="280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Lektorský pohled</a:t>
            </a:r>
          </a:p>
          <a:p>
            <a:pPr marL="514350" lvl="8" indent="-514350">
              <a:buClr>
                <a:schemeClr val="dk2"/>
              </a:buClr>
              <a:buFont typeface="+mj-lt"/>
              <a:buAutoNum type="arabicPeriod"/>
            </a:pPr>
            <a:r>
              <a:rPr lang="cs-CZ" sz="2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Rozhovory s odbornými mentory</a:t>
            </a:r>
            <a:endParaRPr sz="280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Shape 53"/>
          <p:cNvSpPr txBox="1">
            <a:spLocks noGrp="1"/>
          </p:cNvSpPr>
          <p:nvPr>
            <p:ph type="body" idx="4294967295"/>
          </p:nvPr>
        </p:nvSpPr>
        <p:spPr>
          <a:xfrm>
            <a:off x="467543" y="981075"/>
            <a:ext cx="8208143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Font typeface="Arial"/>
              <a:buNone/>
            </a:pPr>
            <a:r>
              <a:rPr lang="cs-CZ" sz="4400" b="1" i="0" u="none" strike="noStrike" cap="none" baseline="0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Evaluace vzdělávacího programu</a:t>
            </a:r>
            <a:endParaRPr sz="4400" b="1" i="0" u="none" strike="noStrike" cap="none" baseline="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Shape 54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156071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4" y="1326906"/>
            <a:ext cx="9430903" cy="446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hape 54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970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9907"/>
            <a:ext cx="9282485" cy="4959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hape 54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976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48069"/>
            <a:ext cx="9154077" cy="5173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hape 54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878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4704"/>
            <a:ext cx="8963863" cy="5432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hape 54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817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4294967295"/>
          </p:nvPr>
        </p:nvSpPr>
        <p:spPr>
          <a:xfrm>
            <a:off x="467543" y="2060575"/>
            <a:ext cx="8208143" cy="41047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Vnější </a:t>
            </a:r>
            <a:r>
              <a:rPr lang="cs-CZ" sz="2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inspirace – výsledky šetření Talis – důraz na pedagogický </a:t>
            </a:r>
            <a:r>
              <a:rPr lang="cs-CZ" sz="2800" b="0" i="0" u="none" strike="noStrike" cap="none" baseline="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leadership</a:t>
            </a:r>
            <a:endParaRPr lang="cs-CZ" sz="2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spcBef>
                <a:spcPts val="64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Vnitřní inspirace a zkušenost:</a:t>
            </a:r>
          </a:p>
          <a:p>
            <a:pPr lvl="1" indent="-342900">
              <a:spcBef>
                <a:spcPts val="64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UPROU (Učitelé pro učitele - OPRLZ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lang="cs-CZ"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1" indent="-342900">
              <a:spcBef>
                <a:spcPts val="64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Ředitel (manažerské intervize - OPVK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 lang="cs-CZ"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1" indent="-342900">
              <a:spcBef>
                <a:spcPts val="64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Leadership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akademie (Rakousko, Michael </a:t>
            </a:r>
            <a:r>
              <a:rPr lang="cs-CZ" sz="24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Schratz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lvl="1" indent="-139700">
              <a:spcBef>
                <a:spcPts val="640"/>
              </a:spcBef>
              <a:buClr>
                <a:schemeClr val="dk2"/>
              </a:buClr>
              <a:buFont typeface="Noto Symbol"/>
              <a:buNone/>
            </a:pPr>
            <a:endParaRPr sz="2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Shape 46"/>
          <p:cNvSpPr txBox="1">
            <a:spLocks noGrp="1"/>
          </p:cNvSpPr>
          <p:nvPr>
            <p:ph type="body" idx="4294967295"/>
          </p:nvPr>
        </p:nvSpPr>
        <p:spPr>
          <a:xfrm>
            <a:off x="467543" y="981075"/>
            <a:ext cx="8208143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cs-CZ" sz="48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Pohled „odborného mentora“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</p:txBody>
      </p:sp>
    </p:spTree>
    <p:extLst>
      <p:ext uri="{BB962C8B-B14F-4D97-AF65-F5344CB8AC3E}">
        <p14:creationId xmlns:p14="http://schemas.microsoft.com/office/powerpoint/2010/main" val="276514788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4294967295"/>
          </p:nvPr>
        </p:nvSpPr>
        <p:spPr>
          <a:xfrm>
            <a:off x="467543" y="1772816"/>
            <a:ext cx="8208143" cy="43924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637200" marR="0" lvl="0" indent="-459400" algn="l" rtl="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Odborný mentor?</a:t>
            </a:r>
          </a:p>
          <a:p>
            <a:pPr marL="637200" marR="0" lvl="0" indent="-459400" algn="l" rtl="0">
              <a:spcBef>
                <a:spcPts val="60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Facilitátor</a:t>
            </a:r>
            <a:r>
              <a:rPr lang="cs-CZ" sz="280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marL="637200" marR="0" lvl="0" indent="-459400" algn="l" rtl="0">
              <a:spcBef>
                <a:spcPts val="60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Organizátor?</a:t>
            </a:r>
          </a:p>
          <a:p>
            <a:pPr marL="637200" marR="0" lvl="0" indent="-459400" algn="l" rtl="0">
              <a:spcBef>
                <a:spcPts val="60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Průvodce?</a:t>
            </a:r>
          </a:p>
          <a:p>
            <a:pPr marL="637200" marR="0" lvl="0" indent="-459400" algn="l" rtl="0">
              <a:spcBef>
                <a:spcPts val="60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Koordinátor?</a:t>
            </a:r>
          </a:p>
          <a:p>
            <a:pPr marL="637200" marR="0" lvl="0" indent="-459400" algn="l" rtl="0">
              <a:spcBef>
                <a:spcPts val="60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Supervizor?</a:t>
            </a:r>
          </a:p>
          <a:p>
            <a:pPr marL="637200" marR="0" lvl="0" indent="-459400" algn="l" rtl="0">
              <a:spcBef>
                <a:spcPts val="60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konci programu – odborný garant – klíčová osoba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4294967295"/>
          </p:nvPr>
        </p:nvSpPr>
        <p:spPr>
          <a:xfrm>
            <a:off x="467543" y="981075"/>
            <a:ext cx="8208143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cs-CZ" sz="48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Název nebo hlavní role?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761194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4294967295"/>
          </p:nvPr>
        </p:nvSpPr>
        <p:spPr>
          <a:xfrm>
            <a:off x="467543" y="2060575"/>
            <a:ext cx="8208143" cy="41047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457200">
              <a:buFont typeface="+mj-lt"/>
              <a:buAutoNum type="arabicPeriod"/>
            </a:pPr>
            <a:endParaRPr lang="cs-CZ" dirty="0" smtClean="0">
              <a:solidFill>
                <a:schemeClr val="dk1"/>
              </a:solidFill>
              <a:latin typeface="Calibri"/>
              <a:sym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chemeClr val="dk1"/>
                </a:solidFill>
                <a:latin typeface="Calibri"/>
                <a:sym typeface="Calibri"/>
              </a:rPr>
              <a:t>Seznámení s východisky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chemeClr val="dk1"/>
                </a:solidFill>
                <a:latin typeface="Calibri"/>
                <a:sym typeface="Calibri"/>
              </a:rPr>
              <a:t>Představení struktury programu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chemeClr val="dk1"/>
                </a:solidFill>
                <a:latin typeface="Calibri"/>
                <a:sym typeface="Calibri"/>
              </a:rPr>
              <a:t>Pojmenování specifik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chemeClr val="dk1"/>
                </a:solidFill>
                <a:latin typeface="Calibri"/>
                <a:sym typeface="Calibri"/>
              </a:rPr>
              <a:t>Sondy do dílčích částí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chemeClr val="dk1"/>
                </a:solidFill>
                <a:latin typeface="Calibri"/>
                <a:sym typeface="Calibri"/>
              </a:rPr>
              <a:t>Evaluační zajímavosti</a:t>
            </a:r>
            <a:endParaRPr lang="cs-CZ" sz="4400" dirty="0" smtClean="0">
              <a:solidFill>
                <a:schemeClr val="dk1"/>
              </a:solidFill>
              <a:latin typeface="Calibri"/>
              <a:sym typeface="Calibri"/>
            </a:endParaRPr>
          </a:p>
          <a:p>
            <a:pPr marL="457200" indent="-457200">
              <a:buFont typeface="+mj-lt"/>
              <a:buAutoNum type="arabicPeriod"/>
            </a:pPr>
            <a:endParaRPr lang="cs-CZ" sz="2400" dirty="0" smtClean="0"/>
          </a:p>
        </p:txBody>
      </p:sp>
      <p:sp>
        <p:nvSpPr>
          <p:cNvPr id="46" name="Shape 46"/>
          <p:cNvSpPr txBox="1">
            <a:spLocks noGrp="1"/>
          </p:cNvSpPr>
          <p:nvPr>
            <p:ph type="body" idx="4294967295"/>
          </p:nvPr>
        </p:nvSpPr>
        <p:spPr>
          <a:xfrm>
            <a:off x="467543" y="981075"/>
            <a:ext cx="8208143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Font typeface="Arial"/>
              <a:buNone/>
            </a:pPr>
            <a:r>
              <a:rPr lang="cs-CZ" sz="4800" b="1" i="0" u="none" strike="noStrike" cap="none" baseline="0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Struktura vystoupení</a:t>
            </a:r>
            <a:endParaRPr sz="4800" b="1" i="0" u="none" strike="noStrike" cap="none" baseline="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Shape 47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</p:txBody>
      </p:sp>
    </p:spTree>
    <p:extLst>
      <p:ext uri="{BB962C8B-B14F-4D97-AF65-F5344CB8AC3E}">
        <p14:creationId xmlns:p14="http://schemas.microsoft.com/office/powerpoint/2010/main" val="18968413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4294967295"/>
          </p:nvPr>
        </p:nvSpPr>
        <p:spPr>
          <a:xfrm>
            <a:off x="467543" y="2852937"/>
            <a:ext cx="8208143" cy="33123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cs-CZ" sz="3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Úvodní setkání:</a:t>
            </a:r>
          </a:p>
          <a:p>
            <a:pPr marL="857250" lvl="1" indent="-45720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základní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východiska a impulzy pro přípravu programu, jeho cíl, 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struktura</a:t>
            </a:r>
          </a:p>
          <a:p>
            <a:pPr marL="857250" lvl="1" indent="-45720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požadavky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absolventský 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výstup</a:t>
            </a:r>
          </a:p>
          <a:p>
            <a:pPr marL="857250" lvl="1" indent="-45720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identifikace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slabého a silného místa ve 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škole</a:t>
            </a:r>
          </a:p>
          <a:p>
            <a:pPr marL="857250" lvl="1" indent="-45720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nejčastější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změny ve 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škole</a:t>
            </a:r>
          </a:p>
          <a:p>
            <a:pPr marL="857250" lvl="1" indent="-45720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rozdělení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účastníků do skupin a 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určení hostitelských škol</a:t>
            </a:r>
            <a:endParaRPr lang="cs-CZ"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Shape 60"/>
          <p:cNvSpPr txBox="1">
            <a:spLocks noGrp="1"/>
          </p:cNvSpPr>
          <p:nvPr>
            <p:ph type="body" idx="4294967295"/>
          </p:nvPr>
        </p:nvSpPr>
        <p:spPr>
          <a:xfrm>
            <a:off x="467543" y="1772817"/>
            <a:ext cx="8208143" cy="11521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0000" marR="0" lvl="0" indent="-2199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30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Protože je hlavním </a:t>
            </a:r>
            <a:r>
              <a:rPr lang="cs-CZ" sz="3000" b="1" i="0" u="sng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pojítkem</a:t>
            </a:r>
            <a:r>
              <a:rPr lang="cs-CZ" sz="30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všech vzdělávacích částí programu! Především: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4294967295"/>
          </p:nvPr>
        </p:nvSpPr>
        <p:spPr>
          <a:xfrm>
            <a:off x="467543" y="981075"/>
            <a:ext cx="8208143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cs-CZ" sz="48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Proč je to stěžejní osoba?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373806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4294967295"/>
          </p:nvPr>
        </p:nvSpPr>
        <p:spPr>
          <a:xfrm>
            <a:off x="467543" y="2996951"/>
            <a:ext cx="8208143" cy="31683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cs-CZ" sz="3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První </a:t>
            </a:r>
            <a:r>
              <a:rPr lang="cs-CZ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skupinové </a:t>
            </a:r>
            <a:r>
              <a:rPr lang="cs-CZ" sz="3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setkání:</a:t>
            </a:r>
          </a:p>
          <a:p>
            <a:pPr marL="914400" lvl="1" indent="-51435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podpora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sdílení zkušeností vedoucích 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pracovníků</a:t>
            </a:r>
          </a:p>
          <a:p>
            <a:pPr marL="914400" lvl="1" indent="-51435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vzájemná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diskuse o problémových otázkách z oblasti </a:t>
            </a:r>
            <a:r>
              <a:rPr lang="cs-CZ" sz="2400" b="0" i="0" u="none" strike="noStrike" cap="none" baseline="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leadershipu</a:t>
            </a:r>
            <a:endParaRPr lang="cs-CZ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51435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diskuse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 vývoji </a:t>
            </a:r>
            <a:r>
              <a:rPr lang="cs-CZ" sz="24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miniprojektů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konzultace)</a:t>
            </a:r>
          </a:p>
          <a:p>
            <a:pPr marL="914400" lvl="1" indent="-51435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spolupráce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ředitelem hostitelské školy, evaluace setkání.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4294967295"/>
          </p:nvPr>
        </p:nvSpPr>
        <p:spPr>
          <a:xfrm>
            <a:off x="467543" y="2060575"/>
            <a:ext cx="8208143" cy="1080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0000" marR="0" lvl="0" indent="-2199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30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Protože je hlavním </a:t>
            </a:r>
            <a:r>
              <a:rPr lang="cs-CZ" sz="3000" b="1" i="0" u="sng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pojítkem</a:t>
            </a:r>
            <a:r>
              <a:rPr lang="cs-CZ" sz="30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všech vzdělávacích částí programu! Především: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4294967295"/>
          </p:nvPr>
        </p:nvSpPr>
        <p:spPr>
          <a:xfrm>
            <a:off x="467543" y="981075"/>
            <a:ext cx="8208143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cs-CZ" sz="48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Proč je to stěžejní osoba?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997027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4294967295"/>
          </p:nvPr>
        </p:nvSpPr>
        <p:spPr>
          <a:xfrm>
            <a:off x="467543" y="2996951"/>
            <a:ext cx="8208143" cy="31683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cs-CZ" sz="3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Druhé </a:t>
            </a:r>
            <a:r>
              <a:rPr lang="cs-CZ" sz="3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skupinové </a:t>
            </a:r>
            <a:r>
              <a:rPr lang="cs-CZ" sz="3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setkání:</a:t>
            </a:r>
          </a:p>
          <a:p>
            <a:pPr marL="857250" lvl="1" indent="-45720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sdílení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zkušeností v oblasti hospitační činnosti vedoucího pracovníka v konkrétní hodině pedagoga hostitelské 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školy</a:t>
            </a:r>
          </a:p>
          <a:p>
            <a:pPr marL="857250" lvl="1" indent="-45720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diskuse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 vývoji </a:t>
            </a:r>
            <a:r>
              <a:rPr lang="cs-CZ" sz="24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miniprojektů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konzultace)</a:t>
            </a:r>
          </a:p>
          <a:p>
            <a:pPr marL="857250" lvl="1" indent="-45720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spolupráce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 ředitelem hostitelské školy, reflexe, evaluace 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setkání</a:t>
            </a:r>
            <a:endParaRPr lang="cs-CZ"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Shape 76"/>
          <p:cNvSpPr txBox="1">
            <a:spLocks noGrp="1"/>
          </p:cNvSpPr>
          <p:nvPr>
            <p:ph type="body" idx="4294967295"/>
          </p:nvPr>
        </p:nvSpPr>
        <p:spPr>
          <a:xfrm>
            <a:off x="467543" y="2060575"/>
            <a:ext cx="8208143" cy="1080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0000" marR="0" lvl="0" indent="-2199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30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Protože je hlavním </a:t>
            </a:r>
            <a:r>
              <a:rPr lang="cs-CZ" sz="3000" b="1" i="0" u="sng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pojítkem</a:t>
            </a:r>
            <a:r>
              <a:rPr lang="cs-CZ" sz="30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všech vzdělávacích částí programu! Především: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4294967295"/>
          </p:nvPr>
        </p:nvSpPr>
        <p:spPr>
          <a:xfrm>
            <a:off x="467543" y="981075"/>
            <a:ext cx="8208143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cs-CZ" sz="48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Proč je to stěžejní osoba?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76146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4294967295"/>
          </p:nvPr>
        </p:nvSpPr>
        <p:spPr>
          <a:xfrm>
            <a:off x="467543" y="2996951"/>
            <a:ext cx="8208143" cy="31683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cs-CZ" sz="3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Závěrečná konference</a:t>
            </a:r>
          </a:p>
          <a:p>
            <a:pPr marL="857250" lvl="1" indent="-45720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přehlídka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prezentace zpracovaných </a:t>
            </a:r>
            <a:r>
              <a:rPr lang="cs-CZ" sz="24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miniprojektů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ze strany 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autorů</a:t>
            </a:r>
          </a:p>
          <a:p>
            <a:pPr marL="857250" lvl="1" indent="-45720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společná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diskuse, moderace, reflexe celého programu – podněty k </a:t>
            </a: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pokračování</a:t>
            </a:r>
            <a:endParaRPr lang="cs-CZ" sz="24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body" idx="4294967295"/>
          </p:nvPr>
        </p:nvSpPr>
        <p:spPr>
          <a:xfrm>
            <a:off x="467543" y="2060575"/>
            <a:ext cx="8208143" cy="1080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0000" marR="0" lvl="0" indent="-2199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30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Protože je hlavním </a:t>
            </a:r>
            <a:r>
              <a:rPr lang="cs-CZ" sz="3000" b="1" i="0" u="sng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pojítkem</a:t>
            </a:r>
            <a:r>
              <a:rPr lang="cs-CZ" sz="30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všech vzdělávacích částí programu! Především: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4294967295"/>
          </p:nvPr>
        </p:nvSpPr>
        <p:spPr>
          <a:xfrm>
            <a:off x="467543" y="981075"/>
            <a:ext cx="8208143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cs-CZ" sz="48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Proč je to stěžejní osoba?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244156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4294967295"/>
          </p:nvPr>
        </p:nvSpPr>
        <p:spPr>
          <a:xfrm>
            <a:off x="611560" y="1556791"/>
            <a:ext cx="8064127" cy="46085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637200" marR="0" lvl="0" indent="-459400" algn="l" rtl="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Znalost prostředí a cílové skupiny (vedoucí pracovníci škol) – porozumění, </a:t>
            </a:r>
            <a:r>
              <a:rPr lang="cs-CZ" sz="240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respekt</a:t>
            </a:r>
            <a:endParaRPr lang="cs-CZ" sz="240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7200" marR="0" lvl="0" indent="-4594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Lektorské a facilitační </a:t>
            </a:r>
            <a:r>
              <a:rPr lang="cs-CZ" sz="240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dovednosti</a:t>
            </a:r>
            <a:endParaRPr lang="cs-CZ" sz="240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7200" marR="0" lvl="0" indent="-4594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Schopnost koordinace a </a:t>
            </a:r>
            <a:r>
              <a:rPr lang="cs-CZ" sz="240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síťování</a:t>
            </a:r>
            <a:endParaRPr lang="cs-CZ" sz="240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7200" marR="0" lvl="0" indent="-4594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Organizační </a:t>
            </a:r>
            <a:r>
              <a:rPr lang="cs-CZ" sz="240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schopnosti</a:t>
            </a:r>
            <a:endParaRPr lang="cs-CZ" sz="240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7200" marR="0" lvl="0" indent="-4594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40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Schopnost (sebe)reflexe, vyhodnocení nových podnětů – viz nový/navazující </a:t>
            </a:r>
            <a:r>
              <a:rPr lang="cs-CZ" sz="240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cyklus</a:t>
            </a:r>
            <a:endParaRPr lang="cs-CZ" sz="240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0000" marR="0" lvl="0" indent="-2199" algn="l" rtl="0">
              <a:spcBef>
                <a:spcPts val="60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cs-CZ" sz="30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 je </a:t>
            </a:r>
            <a:r>
              <a:rPr lang="cs-CZ" sz="3000" b="1" i="1" u="sng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klíčová osoba </a:t>
            </a:r>
            <a:r>
              <a:rPr lang="cs-CZ" sz="3000" b="1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celého vzdělávacího programu a díky němu je tento program ve své podstatě originální a výjimečný.</a:t>
            </a:r>
          </a:p>
          <a:p>
            <a:pPr marL="637200" marR="0" lvl="0" indent="-268900" algn="l" rtl="0">
              <a:spcBef>
                <a:spcPts val="600"/>
              </a:spcBef>
              <a:buClr>
                <a:schemeClr val="dk2"/>
              </a:buClr>
              <a:buFont typeface="Noto Symbol"/>
              <a:buNone/>
            </a:pPr>
            <a:endParaRPr sz="30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7200" marR="0" lvl="0" indent="-268900" algn="l" rtl="0">
              <a:spcBef>
                <a:spcPts val="600"/>
              </a:spcBef>
              <a:buClr>
                <a:schemeClr val="dk2"/>
              </a:buClr>
              <a:buFont typeface="Noto Symbol"/>
              <a:buNone/>
            </a:pPr>
            <a:endParaRPr sz="30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>
            <a:spLocks noGrp="1"/>
          </p:cNvSpPr>
          <p:nvPr>
            <p:ph type="body" idx="4294967295"/>
          </p:nvPr>
        </p:nvSpPr>
        <p:spPr>
          <a:xfrm>
            <a:off x="539552" y="692697"/>
            <a:ext cx="7992887" cy="5040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cs-CZ" sz="48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Hlavní kompetence „OM“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143208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4294967295"/>
          </p:nvPr>
        </p:nvSpPr>
        <p:spPr>
          <a:xfrm>
            <a:off x="611560" y="1844823"/>
            <a:ext cx="8064127" cy="43204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637200" marR="0" lvl="0" indent="-459400" algn="l" rtl="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7800" lvl="0" indent="0">
              <a:spcBef>
                <a:spcPts val="0"/>
              </a:spcBef>
              <a:buClr>
                <a:schemeClr val="dk2"/>
              </a:buClr>
              <a:buSzPct val="100000"/>
            </a:pPr>
            <a:endParaRPr lang="cs-CZ" sz="2800" dirty="0" smtClean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177800" lvl="0" indent="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cs-CZ" sz="28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Ing</a:t>
            </a:r>
            <a:r>
              <a:rPr lang="cs-CZ" sz="28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 Ivo Mikulášek</a:t>
            </a:r>
          </a:p>
          <a:p>
            <a:pPr marL="177800" lvl="0" indent="0">
              <a:spcBef>
                <a:spcPts val="0"/>
              </a:spcBef>
              <a:buClr>
                <a:schemeClr val="dk2"/>
              </a:buClr>
              <a:buSzPct val="100000"/>
            </a:pPr>
            <a:r>
              <a:rPr lang="cs-CZ" sz="28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Základní a mateřská škola Dobronín</a:t>
            </a:r>
          </a:p>
          <a:p>
            <a:pPr marL="637200" marR="0" lvl="0" indent="-459400" algn="l" rtl="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i="0" u="none" strike="noStrike" cap="none" baseline="0" dirty="0" smtClean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637200" marR="0" lvl="0" indent="-459400" algn="l" rtl="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i="0" u="none" strike="noStrike" cap="none" baseline="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Účastník vzdělávacího programu</a:t>
            </a:r>
          </a:p>
          <a:p>
            <a:pPr marL="637200" marR="0" lvl="0" indent="-459400" algn="l" rtl="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Ředitel hostitelské školy</a:t>
            </a:r>
          </a:p>
          <a:p>
            <a:pPr marL="637200" marR="0" lvl="0" indent="-459400" algn="l" rtl="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7200" marR="0" lvl="0" indent="-459400" algn="l" rtl="0">
              <a:spcBef>
                <a:spcPts val="0"/>
              </a:spcBef>
              <a:buClr>
                <a:schemeClr val="dk2"/>
              </a:buClr>
              <a:buSzPct val="100000"/>
              <a:buFont typeface="Wingdings" panose="05000000000000000000" pitchFamily="2" charset="2"/>
              <a:buChar char="Ø"/>
            </a:pPr>
            <a:endParaRPr lang="cs-CZ" sz="28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7200" marR="0" lvl="0" indent="-268900" algn="l" rtl="0">
              <a:spcBef>
                <a:spcPts val="600"/>
              </a:spcBef>
              <a:buClr>
                <a:schemeClr val="dk2"/>
              </a:buClr>
              <a:buFont typeface="Noto Symbol"/>
              <a:buNone/>
            </a:pPr>
            <a:endParaRPr sz="30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37200" marR="0" lvl="0" indent="-268900" algn="l" rtl="0">
              <a:spcBef>
                <a:spcPts val="600"/>
              </a:spcBef>
              <a:buClr>
                <a:schemeClr val="dk2"/>
              </a:buClr>
              <a:buFont typeface="Noto Symbol"/>
              <a:buNone/>
            </a:pPr>
            <a:endParaRPr sz="30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>
            <a:spLocks noGrp="1"/>
          </p:cNvSpPr>
          <p:nvPr>
            <p:ph type="body" idx="4294967295"/>
          </p:nvPr>
        </p:nvSpPr>
        <p:spPr>
          <a:xfrm>
            <a:off x="539552" y="1052736"/>
            <a:ext cx="7992887" cy="7200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cs-CZ" sz="4800" b="1" i="0" u="none" strike="noStrike" cap="none" baseline="0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Pohled účastníka</a:t>
            </a:r>
            <a:endParaRPr lang="cs-CZ" sz="4800" b="1" i="0" u="none" strike="noStrike" cap="none" baseline="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616088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text 2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Forma výstupu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Věcný obsah výstupu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Přínos pro absolventa, resp. jeho školu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Sledování dopadu aktivity na získané či rozšířené kompetence vedoucího pracovníka ZŠ a jejich využití v praxi.</a:t>
            </a:r>
            <a:endParaRPr lang="cs-CZ" dirty="0"/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Absolventský výstup</a:t>
            </a:r>
            <a:endParaRPr lang="cs-CZ" dirty="0"/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Kompetence III (CZ.1.07/4.1.00/22.002)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85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Plán/Realizace určité změny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 smtClean="0"/>
              <a:t>Miniprojekt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Základní atributy: záměr, analýza vlivů, cíl, aktivity, přínosy, rizika + další nespecifikované údaje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Jednotná šablona – </a:t>
            </a:r>
            <a:r>
              <a:rPr lang="cs-CZ" dirty="0" err="1" smtClean="0"/>
              <a:t>ppt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Veřejná prezentace </a:t>
            </a:r>
            <a:r>
              <a:rPr lang="cs-CZ" dirty="0" err="1" smtClean="0"/>
              <a:t>miniprojektu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Forma výstupu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Kompetence III (CZ.1.07/4.1.00/22.002)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83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Vazba na vzdělávací program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Vazba na pedagogické řízení školy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Reakce na analýzu vlastních manažerských potřeb a potřeb školy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Doporučení  kolegů/účastníků vzdělávání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… + vlastní reflexe realizované změny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Věcný obsah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Kompetence III (CZ.1.07/4.1.00/22.002)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02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Nejčetnější</a:t>
            </a:r>
            <a:r>
              <a:rPr lang="cs-CZ" dirty="0" smtClean="0"/>
              <a:t>: klima školy, vzájemná spolupráce ve škole, komunikace, koncepce školy, kvalita poskytovaného vzdělávání, vlastní hodnocení školy, organizační a personální změny…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Ojedinělá</a:t>
            </a:r>
            <a:r>
              <a:rPr lang="cs-CZ" dirty="0" smtClean="0"/>
              <a:t>: zavádění žákovských nebo učitelských portfolií, adaptační období začínajícího učitele, individualizace výuky…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Témata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Kompetence III (CZ.1.07/4.1.00/22.002)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79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4294967295"/>
          </p:nvPr>
        </p:nvSpPr>
        <p:spPr>
          <a:xfrm>
            <a:off x="467543" y="2060575"/>
            <a:ext cx="8208143" cy="41047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457200">
              <a:buFont typeface="+mj-lt"/>
              <a:buAutoNum type="arabicPeriod"/>
            </a:pPr>
            <a:endParaRPr lang="cs-CZ" dirty="0" smtClean="0">
              <a:solidFill>
                <a:schemeClr val="dk1"/>
              </a:solidFill>
              <a:latin typeface="Calibri"/>
              <a:sym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chemeClr val="dk1"/>
                </a:solidFill>
                <a:latin typeface="Calibri"/>
                <a:sym typeface="Calibri"/>
              </a:rPr>
              <a:t>Stávající situace v ředitelském vzdělávání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chemeClr val="dk1"/>
                </a:solidFill>
                <a:latin typeface="Calibri"/>
                <a:sym typeface="Calibri"/>
              </a:rPr>
              <a:t>Výsledky šetření TALIS 2013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>
                <a:solidFill>
                  <a:schemeClr val="dk1"/>
                </a:solidFill>
                <a:latin typeface="Calibri"/>
                <a:sym typeface="Calibri"/>
              </a:rPr>
              <a:t>Výsledky dalších šetření ČŠI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4294967295"/>
          </p:nvPr>
        </p:nvSpPr>
        <p:spPr>
          <a:xfrm>
            <a:off x="467543" y="981075"/>
            <a:ext cx="8208143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Font typeface="Arial"/>
              <a:buNone/>
            </a:pPr>
            <a:r>
              <a:rPr lang="cs-CZ" sz="4800" b="1" i="0" u="none" strike="noStrike" cap="none" baseline="0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Východiska</a:t>
            </a:r>
            <a:endParaRPr sz="4800" b="1" i="0" u="none" strike="noStrike" cap="none" baseline="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Shape 47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</p:txBody>
      </p:sp>
    </p:spTree>
    <p:extLst>
      <p:ext uri="{BB962C8B-B14F-4D97-AF65-F5344CB8AC3E}">
        <p14:creationId xmlns:p14="http://schemas.microsoft.com/office/powerpoint/2010/main" val="152995762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Teoretická příprava v rámci modulu č. 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Realizovaná či komplexně naplánovaná změna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Průběžná možnost konzultací, oponentur a inspirací od kolegů/účastníků vzdělávání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Podpora ze strany odborného </a:t>
            </a:r>
            <a:r>
              <a:rPr lang="cs-CZ" dirty="0" err="1" smtClean="0"/>
              <a:t>mentora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Připravená a vyzkoušená veřejná prezentace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Důkaz vlastního pokroku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Přínos pro absolventa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Kompetence III (CZ.1.07/4.1.00/22.002)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08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text 1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Výsledek evaluace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Kompetence III (CZ.1.07/4.1.00/22.002)</a:t>
            </a:r>
          </a:p>
          <a:p>
            <a:endParaRPr lang="cs-CZ" dirty="0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1490029860"/>
              </p:ext>
            </p:extLst>
          </p:nvPr>
        </p:nvGraphicFramePr>
        <p:xfrm>
          <a:off x="467544" y="1844824"/>
          <a:ext cx="8136904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38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Požadavek na výstup je legitimním a vhodným nástrojem k obsahové provázanosti programu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Forma „</a:t>
            </a:r>
            <a:r>
              <a:rPr lang="cs-CZ" sz="2800" dirty="0" err="1" smtClean="0"/>
              <a:t>miniprojektu</a:t>
            </a:r>
            <a:r>
              <a:rPr lang="cs-CZ" sz="2800" dirty="0" smtClean="0"/>
              <a:t>“ je oboustranně vyhovující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Zpracovaný výstup vede k vyšší spokojenosti účastníků vzdělávání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Požadavek na výstup zvyšuje efektivitu vzdělávání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sz="2800" dirty="0" smtClean="0"/>
              <a:t>Význam ověřování výstupu pro řešitele projektu, potažmo pro budoucí vzdělavatele</a:t>
            </a:r>
            <a:endParaRPr lang="cs-CZ" sz="2800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Kompetence III (CZ.1.07/4.1.00/22.002)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94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C00000"/>
                </a:solidFill>
              </a:rPr>
              <a:t>vzájemná výměna </a:t>
            </a:r>
            <a:r>
              <a:rPr lang="cs-CZ" sz="2800" dirty="0">
                <a:solidFill>
                  <a:srgbClr val="C00000"/>
                </a:solidFill>
              </a:rPr>
              <a:t>zkušeností v </a:t>
            </a:r>
            <a:r>
              <a:rPr lang="cs-CZ" sz="2800" dirty="0" smtClean="0">
                <a:solidFill>
                  <a:srgbClr val="C00000"/>
                </a:solidFill>
              </a:rPr>
              <a:t>oblastech </a:t>
            </a:r>
            <a:r>
              <a:rPr lang="cs-CZ" sz="2800" dirty="0">
                <a:solidFill>
                  <a:srgbClr val="C00000"/>
                </a:solidFill>
              </a:rPr>
              <a:t>rozvíjení nových </a:t>
            </a:r>
            <a:r>
              <a:rPr lang="cs-CZ" sz="2800" dirty="0" smtClean="0">
                <a:solidFill>
                  <a:srgbClr val="C00000"/>
                </a:solidFill>
              </a:rPr>
              <a:t>kompetencí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větší </a:t>
            </a:r>
            <a:r>
              <a:rPr lang="cs-CZ" sz="2800" dirty="0"/>
              <a:t>porozumění pro náročná </a:t>
            </a:r>
            <a:r>
              <a:rPr lang="cs-CZ" sz="2800" dirty="0" smtClean="0"/>
              <a:t>témata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emoční a intelektuální </a:t>
            </a:r>
            <a:r>
              <a:rPr lang="cs-CZ" sz="2800" dirty="0" smtClean="0"/>
              <a:t>podpora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příležitost změnit zaběhnuté </a:t>
            </a:r>
            <a:r>
              <a:rPr lang="cs-CZ" sz="2800" dirty="0" smtClean="0"/>
              <a:t>stereotypy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67544" y="2060575"/>
            <a:ext cx="8208144" cy="1008385"/>
          </a:xfrm>
        </p:spPr>
        <p:txBody>
          <a:bodyPr/>
          <a:lstStyle/>
          <a:p>
            <a:r>
              <a:rPr lang="cs-CZ" dirty="0" smtClean="0"/>
              <a:t>Výměna </a:t>
            </a:r>
            <a:r>
              <a:rPr lang="cs-CZ" dirty="0"/>
              <a:t>příkladů dobré praxe formou skupinových návštěv ve </a:t>
            </a:r>
            <a:r>
              <a:rPr lang="cs-CZ" dirty="0" smtClean="0"/>
              <a:t>dvou školách… 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Setkávání ve školách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71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cs-CZ" sz="2600" dirty="0"/>
              <a:t>Jaké jsou správné vlastnosti vedoucího pedagogického pracovníka a jak je systematicky rozvíjet?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600" dirty="0"/>
              <a:t>Jak v řízení učitelských kolektivů stanovit cíle, systémy a procesy pro efektivní fungování vztahů a lidí?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600" dirty="0"/>
              <a:t>Jak systematicky budovat důvěru ve své </a:t>
            </a:r>
            <a:r>
              <a:rPr lang="cs-CZ" sz="2600" dirty="0" smtClean="0"/>
              <a:t>škole (růstové klima)?</a:t>
            </a:r>
            <a:endParaRPr lang="cs-CZ" sz="26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600" dirty="0"/>
              <a:t>Krize a krizové situace ve školách v oblasti lidských zdrojů, jak </a:t>
            </a:r>
            <a:r>
              <a:rPr lang="cs-CZ" sz="2600" dirty="0" smtClean="0"/>
              <a:t>je </a:t>
            </a:r>
            <a:r>
              <a:rPr lang="cs-CZ" sz="2600" dirty="0"/>
              <a:t>zvládat a správně využít ve svůj prospěch?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sz="3200" dirty="0" smtClean="0"/>
              <a:t>Vazba na M1 - </a:t>
            </a:r>
            <a:r>
              <a:rPr lang="cs-CZ" sz="3200" dirty="0"/>
              <a:t>Rozvoj sebe samých a druhých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43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67544" y="2132856"/>
            <a:ext cx="8208144" cy="4032448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cs-CZ" sz="2600" dirty="0"/>
              <a:t>Připravenost školského prostředí/vlastní instituce pro zavádění </a:t>
            </a:r>
            <a:r>
              <a:rPr lang="cs-CZ" sz="2600" dirty="0" err="1" smtClean="0"/>
              <a:t>mentoringu</a:t>
            </a:r>
            <a:endParaRPr lang="cs-CZ" sz="26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600" dirty="0" smtClean="0"/>
              <a:t>Výhody </a:t>
            </a:r>
            <a:r>
              <a:rPr lang="cs-CZ" sz="2600" dirty="0"/>
              <a:t>a nevýhody </a:t>
            </a:r>
            <a:r>
              <a:rPr lang="cs-CZ" sz="2600" dirty="0" err="1"/>
              <a:t>mentoringu</a:t>
            </a:r>
            <a:r>
              <a:rPr lang="cs-CZ" sz="2600" dirty="0"/>
              <a:t> </a:t>
            </a:r>
            <a:r>
              <a:rPr lang="cs-CZ" sz="2600" dirty="0" smtClean="0"/>
              <a:t>(interního </a:t>
            </a:r>
            <a:r>
              <a:rPr lang="cs-CZ" sz="2600" dirty="0"/>
              <a:t>či </a:t>
            </a:r>
            <a:r>
              <a:rPr lang="cs-CZ" sz="2600" dirty="0" smtClean="0"/>
              <a:t>externího)</a:t>
            </a:r>
            <a:endParaRPr lang="cs-CZ" sz="26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600" dirty="0"/>
              <a:t>Kritéria výběru „správné/efektivní“ podpory pro jednotlivé učitele, sebe </a:t>
            </a:r>
            <a:r>
              <a:rPr lang="cs-CZ" sz="2600" dirty="0" smtClean="0"/>
              <a:t>sama</a:t>
            </a:r>
            <a:endParaRPr lang="cs-CZ" sz="26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600" dirty="0"/>
              <a:t>Systém vyhodnocování efektivity zvolené </a:t>
            </a:r>
            <a:r>
              <a:rPr lang="cs-CZ" sz="2600" dirty="0" smtClean="0"/>
              <a:t>podpory</a:t>
            </a:r>
            <a:endParaRPr lang="cs-CZ" sz="26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cs-CZ" sz="2600" dirty="0"/>
              <a:t>Individuální profesní rozvoj učitele/ředitele (kariéra jednotlivce) vs. profesní rozvoj pedagogů celé </a:t>
            </a:r>
            <a:r>
              <a:rPr lang="cs-CZ" sz="2600" dirty="0" smtClean="0"/>
              <a:t>školy</a:t>
            </a:r>
            <a:endParaRPr lang="cs-CZ" sz="2600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467544" y="981074"/>
            <a:ext cx="8208144" cy="1007765"/>
          </a:xfrm>
        </p:spPr>
        <p:txBody>
          <a:bodyPr/>
          <a:lstStyle/>
          <a:p>
            <a:r>
              <a:rPr lang="cs-CZ" sz="3200" dirty="0" smtClean="0"/>
              <a:t>Vazba na </a:t>
            </a:r>
            <a:r>
              <a:rPr lang="cs-CZ" sz="3200" dirty="0"/>
              <a:t>M2 - </a:t>
            </a:r>
            <a:r>
              <a:rPr lang="cs-CZ" sz="3200" dirty="0" smtClean="0"/>
              <a:t>Mentorské </a:t>
            </a:r>
            <a:r>
              <a:rPr lang="cs-CZ" sz="3200" dirty="0"/>
              <a:t>dovednosti vedoucích pracovníků</a:t>
            </a:r>
          </a:p>
          <a:p>
            <a:r>
              <a:rPr lang="cs-CZ" sz="3200" dirty="0" smtClean="0"/>
              <a:t> 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4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V</a:t>
            </a:r>
            <a:r>
              <a:rPr lang="cs-CZ" sz="2800" dirty="0" smtClean="0"/>
              <a:t>ize </a:t>
            </a:r>
            <a:r>
              <a:rPr lang="cs-CZ" sz="2800" dirty="0"/>
              <a:t>školy, koncepce rozvoje </a:t>
            </a:r>
            <a:r>
              <a:rPr lang="cs-CZ" sz="2800" dirty="0" smtClean="0"/>
              <a:t>školy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Public </a:t>
            </a:r>
            <a:r>
              <a:rPr lang="cs-CZ" sz="2800" dirty="0"/>
              <a:t>relations</a:t>
            </a:r>
            <a:r>
              <a:rPr lang="cs-CZ" sz="2800" dirty="0" smtClean="0"/>
              <a:t>,</a:t>
            </a:r>
            <a:r>
              <a:rPr lang="cs-CZ" sz="2800" dirty="0"/>
              <a:t> </a:t>
            </a:r>
            <a:r>
              <a:rPr lang="cs-CZ" sz="2800" dirty="0" err="1" smtClean="0"/>
              <a:t>fundraising</a:t>
            </a:r>
            <a:r>
              <a:rPr lang="cs-CZ" sz="2800" dirty="0" smtClean="0"/>
              <a:t> včetně čerpání </a:t>
            </a:r>
            <a:r>
              <a:rPr lang="cs-CZ" sz="2800" dirty="0"/>
              <a:t>prostředků </a:t>
            </a:r>
            <a:r>
              <a:rPr lang="cs-CZ" sz="2800" dirty="0" smtClean="0"/>
              <a:t>ESF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Inovace </a:t>
            </a:r>
            <a:r>
              <a:rPr lang="cs-CZ" sz="2800" dirty="0"/>
              <a:t>ve </a:t>
            </a:r>
            <a:r>
              <a:rPr lang="cs-CZ" sz="2800" dirty="0" smtClean="0"/>
              <a:t>škole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Inkluzivní vzdělávání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Veřejné zakázky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Využívání </a:t>
            </a:r>
            <a:r>
              <a:rPr lang="cs-CZ" sz="2800" dirty="0"/>
              <a:t>informačních systémů </a:t>
            </a:r>
            <a:r>
              <a:rPr lang="cs-CZ" sz="2800" dirty="0" smtClean="0"/>
              <a:t>včetně modulů </a:t>
            </a:r>
            <a:r>
              <a:rPr lang="cs-CZ" sz="2800" dirty="0" err="1" smtClean="0"/>
              <a:t>InspIS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sz="3600" dirty="0" smtClean="0"/>
              <a:t>Další často sdílená témata</a:t>
            </a:r>
            <a:endParaRPr lang="cs-CZ" sz="36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13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/>
              <a:t>Provedení společné hospitace během vzájemné návštěvy ve škole navazuje tematicky na modul č. 2 Mentorské dovednosti vedoucích pracovníků.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Ředitel školy plní </a:t>
            </a:r>
            <a:r>
              <a:rPr lang="cs-CZ" dirty="0"/>
              <a:t>roli vzdělávacího lídra, který má rozhodující vliv na kvalitu pedagogického </a:t>
            </a:r>
            <a:r>
              <a:rPr lang="cs-CZ" dirty="0" smtClean="0"/>
              <a:t>procesu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Hospitace jako </a:t>
            </a:r>
            <a:r>
              <a:rPr lang="cs-CZ" dirty="0" smtClean="0"/>
              <a:t>nástroj </a:t>
            </a:r>
            <a:r>
              <a:rPr lang="cs-CZ" dirty="0"/>
              <a:t>řízení pedagogického procesu má pro zvyšování jeho kvality značný </a:t>
            </a:r>
            <a:r>
              <a:rPr lang="cs-CZ" dirty="0" smtClean="0"/>
              <a:t>potenciál</a:t>
            </a:r>
            <a:endParaRPr lang="cs-CZ" dirty="0"/>
          </a:p>
          <a:p>
            <a:pPr marL="0" indent="0">
              <a:buNone/>
            </a:pPr>
            <a:endParaRPr lang="cs-CZ" sz="2800" dirty="0" smtClean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/>
              <a:t>H</a:t>
            </a:r>
            <a:r>
              <a:rPr lang="cs-CZ" dirty="0" smtClean="0"/>
              <a:t>ospitace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00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67544" y="1844825"/>
            <a:ext cx="8208144" cy="4320480"/>
          </a:xfrm>
        </p:spPr>
        <p:txBody>
          <a:bodyPr/>
          <a:lstStyle/>
          <a:p>
            <a:r>
              <a:rPr lang="cs-CZ" sz="2800" dirty="0"/>
              <a:t>Seznamte se s problematikou hospitační činnosti </a:t>
            </a:r>
            <a:r>
              <a:rPr lang="cs-CZ" sz="2800" dirty="0" smtClean="0"/>
              <a:t>(např</a:t>
            </a:r>
            <a:r>
              <a:rPr lang="cs-CZ" sz="2800" dirty="0"/>
              <a:t>. studiem odborné </a:t>
            </a:r>
            <a:r>
              <a:rPr lang="cs-CZ" sz="2800" dirty="0" smtClean="0"/>
              <a:t>literatury) </a:t>
            </a:r>
            <a:r>
              <a:rPr lang="cs-CZ" sz="2800" dirty="0"/>
              <a:t>a shlédněte alespoň jednu virtuální hospitaci.</a:t>
            </a:r>
          </a:p>
          <a:p>
            <a:r>
              <a:rPr lang="cs-CZ" sz="2800" dirty="0"/>
              <a:t>Zformulujte si vlastní (originální) cíl pro jednu hodinu hospitace, kterou společně absolvujete </a:t>
            </a:r>
            <a:r>
              <a:rPr lang="cs-CZ" sz="2800" dirty="0" smtClean="0"/>
              <a:t>v hostitelské škole.</a:t>
            </a:r>
            <a:endParaRPr lang="cs-CZ" sz="2800" dirty="0"/>
          </a:p>
          <a:p>
            <a:r>
              <a:rPr lang="cs-CZ" sz="2800" dirty="0"/>
              <a:t>Navrhněte si pro splnění cíle, který jste si </a:t>
            </a:r>
            <a:r>
              <a:rPr lang="cs-CZ" sz="2800" dirty="0" smtClean="0"/>
              <a:t>stanovili, vlastní </a:t>
            </a:r>
            <a:r>
              <a:rPr lang="cs-CZ" sz="2800" dirty="0"/>
              <a:t>pozorovací arch (např. s využitím Aplikace Monitor</a:t>
            </a:r>
            <a:r>
              <a:rPr lang="cs-CZ" sz="2800" dirty="0" smtClean="0"/>
              <a:t>).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467544" y="981075"/>
            <a:ext cx="8208144" cy="647725"/>
          </a:xfrm>
        </p:spPr>
        <p:txBody>
          <a:bodyPr/>
          <a:lstStyle/>
          <a:p>
            <a:r>
              <a:rPr lang="cs-CZ" sz="3600" dirty="0" smtClean="0"/>
              <a:t>Úkoly pro individuální přípravu</a:t>
            </a:r>
            <a:endParaRPr lang="cs-CZ" sz="36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8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467544" y="1844825"/>
            <a:ext cx="8208144" cy="4320480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Absolvujte ve skupině alespoň jednu hodinu </a:t>
            </a:r>
            <a:r>
              <a:rPr lang="cs-CZ" sz="2800" dirty="0" smtClean="0"/>
              <a:t>společné hospitace</a:t>
            </a:r>
            <a:r>
              <a:rPr lang="cs-CZ" sz="2800" dirty="0"/>
              <a:t>. </a:t>
            </a:r>
            <a:r>
              <a:rPr lang="cs-CZ" sz="2800" dirty="0" smtClean="0"/>
              <a:t>Diskutujte: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Zásady </a:t>
            </a:r>
            <a:r>
              <a:rPr lang="cs-CZ" sz="2800" dirty="0"/>
              <a:t>hospitační činnosti z hlediska zaměření </a:t>
            </a:r>
            <a:r>
              <a:rPr lang="cs-CZ" sz="2800" dirty="0" smtClean="0"/>
              <a:t>programu </a:t>
            </a:r>
            <a:r>
              <a:rPr lang="cs-CZ" sz="2800" dirty="0"/>
              <a:t>Vzdělávací </a:t>
            </a:r>
            <a:r>
              <a:rPr lang="cs-CZ" sz="2800" dirty="0" smtClean="0"/>
              <a:t>lídr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Schopnost </a:t>
            </a:r>
            <a:r>
              <a:rPr lang="cs-CZ" sz="2800" dirty="0"/>
              <a:t>hospitujícího poskytnout učiteli účinnou zpětnou </a:t>
            </a:r>
            <a:r>
              <a:rPr lang="cs-CZ" sz="2800" dirty="0" smtClean="0"/>
              <a:t>vazbu (s využitím poznatků z modulů č.1 a č.2)</a:t>
            </a: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Potenciál </a:t>
            </a:r>
            <a:r>
              <a:rPr lang="cs-CZ" sz="2800" dirty="0"/>
              <a:t>hospitační činnosti jako nástroje řízení pedagogického procesu ve vlastní </a:t>
            </a:r>
            <a:r>
              <a:rPr lang="cs-CZ" sz="2800" dirty="0" smtClean="0"/>
              <a:t>škole</a:t>
            </a:r>
            <a:endParaRPr lang="cs-CZ" sz="2800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467544" y="981075"/>
            <a:ext cx="8208144" cy="719733"/>
          </a:xfrm>
        </p:spPr>
        <p:txBody>
          <a:bodyPr/>
          <a:lstStyle/>
          <a:p>
            <a:r>
              <a:rPr lang="cs-CZ" sz="3600" dirty="0"/>
              <a:t>Úkoly pro setkání ve </a:t>
            </a:r>
            <a:r>
              <a:rPr lang="cs-CZ" sz="3600" dirty="0" smtClean="0"/>
              <a:t>škole</a:t>
            </a:r>
            <a:endParaRPr lang="cs-CZ" sz="3600" dirty="0"/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32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4294967295"/>
          </p:nvPr>
        </p:nvSpPr>
        <p:spPr>
          <a:xfrm>
            <a:off x="467543" y="2060575"/>
            <a:ext cx="8208143" cy="13684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0000" marR="0" lvl="0" indent="-2199" algn="l" rtl="0">
              <a:spcBef>
                <a:spcPts val="0"/>
              </a:spcBef>
              <a:buClr>
                <a:schemeClr val="dk2"/>
              </a:buClr>
              <a:buFont typeface="Arial"/>
              <a:buNone/>
            </a:pPr>
            <a:endParaRPr sz="30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body" idx="4294967295"/>
          </p:nvPr>
        </p:nvSpPr>
        <p:spPr>
          <a:xfrm>
            <a:off x="467543" y="981075"/>
            <a:ext cx="8208143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Font typeface="Arial"/>
              <a:buNone/>
            </a:pPr>
            <a:r>
              <a:rPr lang="cs-CZ" sz="4800" b="1" i="0" u="none" strike="noStrike" cap="none" baseline="0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Obsah programu</a:t>
            </a:r>
            <a:endParaRPr sz="4800" b="1" i="0" u="none" strike="noStrike" cap="none" baseline="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Shape 62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45087117"/>
              </p:ext>
            </p:extLst>
          </p:nvPr>
        </p:nvGraphicFramePr>
        <p:xfrm>
          <a:off x="467544" y="2060848"/>
          <a:ext cx="820891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7723606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sz="3600" dirty="0" smtClean="0"/>
              <a:t>Reflexe společné hospitace účastníky</a:t>
            </a:r>
            <a:endParaRPr lang="cs-CZ" sz="36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04112744"/>
              </p:ext>
            </p:extLst>
          </p:nvPr>
        </p:nvGraphicFramePr>
        <p:xfrm>
          <a:off x="1043608" y="1844675"/>
          <a:ext cx="71287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572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sz="3600" dirty="0" smtClean="0"/>
              <a:t>Reflexe společné hospitace účastníky</a:t>
            </a:r>
            <a:endParaRPr lang="cs-CZ" sz="36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92232237"/>
              </p:ext>
            </p:extLst>
          </p:nvPr>
        </p:nvGraphicFramePr>
        <p:xfrm>
          <a:off x="1043608" y="1844675"/>
          <a:ext cx="71287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82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sz="3600" dirty="0" smtClean="0"/>
              <a:t>Reflexe společné hospitace účastníky</a:t>
            </a:r>
            <a:endParaRPr lang="cs-CZ" sz="36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26701733"/>
              </p:ext>
            </p:extLst>
          </p:nvPr>
        </p:nvGraphicFramePr>
        <p:xfrm>
          <a:off x="1043608" y="1844675"/>
          <a:ext cx="71287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409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Celkové shrnutí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Využití vzdělávacího programu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Poděkování autorskému týmu</a:t>
            </a:r>
            <a:endParaRPr lang="cs-CZ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Závěrečné slovo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Kompetence III (CZ.1.07/4.1.00/22.002)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1253298" y="3933056"/>
            <a:ext cx="7129463" cy="576684"/>
          </a:xfrm>
        </p:spPr>
        <p:txBody>
          <a:bodyPr/>
          <a:lstStyle/>
          <a:p>
            <a:r>
              <a:rPr lang="cs-CZ" dirty="0" smtClean="0"/>
              <a:t>Václav Trojan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1253298" y="4437112"/>
            <a:ext cx="7129463" cy="576684"/>
          </a:xfrm>
        </p:spPr>
        <p:txBody>
          <a:bodyPr/>
          <a:lstStyle/>
          <a:p>
            <a:r>
              <a:rPr lang="cs-CZ" dirty="0" smtClean="0"/>
              <a:t>Odborný garant TALIS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253298" y="5013176"/>
            <a:ext cx="4572000" cy="7017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cs-CZ" sz="1800" baseline="0" dirty="0" smtClean="0"/>
              <a:t>Fráni Šrámka 37, 150 21 Praha 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800" baseline="0" dirty="0" smtClean="0"/>
              <a:t>Email: vaclav.trojan@pedf.cuni.cz</a:t>
            </a:r>
            <a:r>
              <a:rPr lang="cs-CZ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cs-CZ" sz="1800" b="1" baseline="0" dirty="0" smtClean="0">
                <a:solidFill>
                  <a:srgbClr val="C60C30"/>
                </a:solidFill>
              </a:rPr>
              <a:t>www.csicr.cz</a:t>
            </a:r>
            <a:endParaRPr lang="cs-CZ" b="1" dirty="0" smtClean="0">
              <a:solidFill>
                <a:srgbClr val="C60C3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35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4294967295"/>
          </p:nvPr>
        </p:nvSpPr>
        <p:spPr>
          <a:xfrm>
            <a:off x="467543" y="981075"/>
            <a:ext cx="8208143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Font typeface="Arial"/>
              <a:buNone/>
            </a:pPr>
            <a:r>
              <a:rPr lang="cs-CZ" sz="4800" b="1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Úvodní setkání</a:t>
            </a:r>
            <a:endParaRPr sz="4800" b="1" i="0" u="none" strike="noStrike" cap="none" baseline="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Shape 62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42515192"/>
              </p:ext>
            </p:extLst>
          </p:nvPr>
        </p:nvGraphicFramePr>
        <p:xfrm>
          <a:off x="467544" y="2060848"/>
          <a:ext cx="820891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hape 52"/>
          <p:cNvSpPr txBox="1">
            <a:spLocks noGrp="1"/>
          </p:cNvSpPr>
          <p:nvPr>
            <p:ph type="body" idx="4294967295"/>
          </p:nvPr>
        </p:nvSpPr>
        <p:spPr>
          <a:xfrm>
            <a:off x="467543" y="2060575"/>
            <a:ext cx="8208143" cy="41047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800" dirty="0" smtClean="0"/>
              <a:t>Seznámení </a:t>
            </a:r>
            <a:r>
              <a:rPr lang="cs-CZ" sz="2800" dirty="0"/>
              <a:t>s obsahem projektu Kompetence III a s šetřením TALIS 2013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800" dirty="0"/>
              <a:t>Zadání </a:t>
            </a:r>
            <a:r>
              <a:rPr lang="cs-CZ" sz="2800" dirty="0" err="1"/>
              <a:t>miniprojektu</a:t>
            </a:r>
            <a:r>
              <a:rPr lang="cs-CZ" sz="2800" dirty="0"/>
              <a:t> (plánovaná změna ve vlastní škole)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800" dirty="0"/>
              <a:t>Nástroje pro zjišťování </a:t>
            </a:r>
            <a:r>
              <a:rPr lang="cs-CZ" sz="2800" dirty="0" smtClean="0"/>
              <a:t>stavu školy</a:t>
            </a:r>
            <a:endParaRPr lang="cs-CZ" sz="28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800" dirty="0"/>
              <a:t>Identifikace slabého (či naopak silného) místa ve škole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800" dirty="0"/>
              <a:t>Rozřazení do </a:t>
            </a:r>
            <a:r>
              <a:rPr lang="cs-CZ" sz="2800" dirty="0" smtClean="0"/>
              <a:t>skupin (návštěvy škol)</a:t>
            </a:r>
            <a:endParaRPr lang="cs-CZ" sz="2800" dirty="0"/>
          </a:p>
          <a:p>
            <a:pPr marL="455001" lvl="8" indent="-457200" algn="ctr">
              <a:buClr>
                <a:schemeClr val="dk2"/>
              </a:buClr>
              <a:buFont typeface="Arial" panose="020B0604020202020204" pitchFamily="34" charset="0"/>
              <a:buChar char="•"/>
            </a:pPr>
            <a:endParaRPr sz="44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489053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4294967295"/>
          </p:nvPr>
        </p:nvSpPr>
        <p:spPr>
          <a:xfrm>
            <a:off x="467543" y="981075"/>
            <a:ext cx="8208143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Font typeface="Arial"/>
              <a:buNone/>
            </a:pPr>
            <a:r>
              <a:rPr lang="cs-CZ" sz="4800" b="1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Dílčí moduly</a:t>
            </a:r>
            <a:endParaRPr sz="4800" b="1" i="0" u="none" strike="noStrike" cap="none" baseline="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Shape 62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15128960"/>
              </p:ext>
            </p:extLst>
          </p:nvPr>
        </p:nvGraphicFramePr>
        <p:xfrm>
          <a:off x="467544" y="2060848"/>
          <a:ext cx="820891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hape 52"/>
          <p:cNvSpPr txBox="1">
            <a:spLocks noGrp="1"/>
          </p:cNvSpPr>
          <p:nvPr>
            <p:ph type="body" idx="4294967295"/>
          </p:nvPr>
        </p:nvSpPr>
        <p:spPr>
          <a:xfrm>
            <a:off x="467543" y="2060575"/>
            <a:ext cx="8208143" cy="41047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800" dirty="0" smtClean="0"/>
              <a:t>Rozvoj sebe samých a druhých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800" dirty="0" smtClean="0"/>
              <a:t>Mentorské dovednosti vedoucích pracovníků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800" dirty="0" smtClean="0"/>
              <a:t>Řízení a vedení změny</a:t>
            </a:r>
          </a:p>
          <a:p>
            <a:pPr marL="800100" lvl="3" indent="-342900">
              <a:buFont typeface="Wingdings" panose="05000000000000000000" pitchFamily="2" charset="2"/>
              <a:buChar char="ü"/>
            </a:pPr>
            <a:r>
              <a:rPr lang="cs-CZ" dirty="0" smtClean="0"/>
              <a:t>zdroje</a:t>
            </a:r>
            <a:r>
              <a:rPr lang="cs-CZ" dirty="0"/>
              <a:t>, literatura</a:t>
            </a:r>
          </a:p>
          <a:p>
            <a:pPr marL="800100" lvl="3" indent="-342900">
              <a:buFont typeface="Wingdings" panose="05000000000000000000" pitchFamily="2" charset="2"/>
              <a:buChar char="ü"/>
            </a:pPr>
            <a:r>
              <a:rPr lang="cs-CZ" dirty="0"/>
              <a:t>anotace</a:t>
            </a:r>
          </a:p>
          <a:p>
            <a:pPr marL="800100" lvl="3" indent="-342900">
              <a:buFont typeface="Wingdings" panose="05000000000000000000" pitchFamily="2" charset="2"/>
              <a:buChar char="ü"/>
            </a:pPr>
            <a:r>
              <a:rPr lang="cs-CZ" dirty="0"/>
              <a:t>cílové kompetence či profil absolventa</a:t>
            </a:r>
          </a:p>
          <a:p>
            <a:pPr marL="800100" lvl="3" indent="-342900">
              <a:buFont typeface="Wingdings" panose="05000000000000000000" pitchFamily="2" charset="2"/>
              <a:buChar char="ü"/>
            </a:pPr>
            <a:r>
              <a:rPr lang="cs-CZ" dirty="0"/>
              <a:t>použité metody a formy (stanovení minimálního rámce pro všechny lektory)</a:t>
            </a:r>
          </a:p>
          <a:p>
            <a:pPr marL="800100" lvl="3" indent="-342900">
              <a:buFont typeface="Wingdings" panose="05000000000000000000" pitchFamily="2" charset="2"/>
              <a:buChar char="ü"/>
            </a:pPr>
            <a:r>
              <a:rPr lang="cs-CZ" dirty="0"/>
              <a:t>problémové otázky</a:t>
            </a:r>
          </a:p>
          <a:p>
            <a:pPr marL="800100" lvl="3" indent="-342900">
              <a:buFont typeface="Wingdings" panose="05000000000000000000" pitchFamily="2" charset="2"/>
              <a:buChar char="ü"/>
            </a:pPr>
            <a:r>
              <a:rPr lang="cs-CZ" dirty="0"/>
              <a:t>impulsy a konkrétní otázky pro setkání na školách</a:t>
            </a:r>
            <a:endParaRPr lang="cs-CZ" sz="16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455001" lvl="8" indent="-457200" algn="ctr">
              <a:buClr>
                <a:schemeClr val="dk2"/>
              </a:buClr>
              <a:buFont typeface="Arial" panose="020B0604020202020204" pitchFamily="34" charset="0"/>
              <a:buChar char="•"/>
            </a:pPr>
            <a:endParaRPr sz="2400" b="1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798238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4294967295"/>
          </p:nvPr>
        </p:nvSpPr>
        <p:spPr>
          <a:xfrm>
            <a:off x="467543" y="981075"/>
            <a:ext cx="8208143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Font typeface="Arial"/>
              <a:buNone/>
            </a:pPr>
            <a:r>
              <a:rPr lang="cs-CZ" sz="4800" b="1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Závěrečná konference</a:t>
            </a:r>
            <a:endParaRPr sz="4800" b="1" i="0" u="none" strike="noStrike" cap="none" baseline="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Shape 62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52576541"/>
              </p:ext>
            </p:extLst>
          </p:nvPr>
        </p:nvGraphicFramePr>
        <p:xfrm>
          <a:off x="467544" y="2060848"/>
          <a:ext cx="820891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hape 52"/>
          <p:cNvSpPr txBox="1">
            <a:spLocks noGrp="1"/>
          </p:cNvSpPr>
          <p:nvPr>
            <p:ph type="body" idx="4294967295"/>
          </p:nvPr>
        </p:nvSpPr>
        <p:spPr>
          <a:xfrm>
            <a:off x="467543" y="2060575"/>
            <a:ext cx="8208143" cy="41047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endParaRPr lang="cs-CZ" sz="2800" dirty="0" smtClean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800" dirty="0" smtClean="0"/>
              <a:t>Prezentace </a:t>
            </a:r>
            <a:r>
              <a:rPr lang="cs-CZ" sz="2800" dirty="0" err="1" smtClean="0"/>
              <a:t>miniprojektů</a:t>
            </a:r>
            <a:r>
              <a:rPr lang="cs-CZ" sz="2800" dirty="0" smtClean="0"/>
              <a:t> (provedená či plánovaná změna ve vlastní škole)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800" dirty="0" smtClean="0"/>
              <a:t>Report o postupu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800" dirty="0" smtClean="0"/>
              <a:t>Reflexe účastníků, podklad pro reflexi odborného mentora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cs-CZ" sz="2800" dirty="0" smtClean="0"/>
              <a:t>Podklad pro evaluaci celého vzdělávacího programu</a:t>
            </a:r>
          </a:p>
        </p:txBody>
      </p:sp>
    </p:spTree>
    <p:extLst>
      <p:ext uri="{BB962C8B-B14F-4D97-AF65-F5344CB8AC3E}">
        <p14:creationId xmlns:p14="http://schemas.microsoft.com/office/powerpoint/2010/main" val="428577800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body" idx="4294967295"/>
          </p:nvPr>
        </p:nvSpPr>
        <p:spPr>
          <a:xfrm>
            <a:off x="467543" y="2060575"/>
            <a:ext cx="8208143" cy="41047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800" dirty="0" smtClean="0">
                <a:solidFill>
                  <a:schemeClr val="dk1"/>
                </a:solidFill>
                <a:latin typeface="Calibri"/>
                <a:sym typeface="Calibri"/>
              </a:rPr>
              <a:t>Zajímavá struktura programu i týmu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>
                <a:solidFill>
                  <a:schemeClr val="dk1"/>
                </a:solidFill>
                <a:latin typeface="Calibri"/>
                <a:sym typeface="Calibri"/>
              </a:rPr>
              <a:t>Heterogenní skupiny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>
                <a:solidFill>
                  <a:schemeClr val="dk1"/>
                </a:solidFill>
                <a:latin typeface="Calibri"/>
                <a:sym typeface="Calibri"/>
              </a:rPr>
              <a:t>Funkce „odborného mentora“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>
                <a:solidFill>
                  <a:schemeClr val="dk1"/>
                </a:solidFill>
                <a:latin typeface="Calibri"/>
                <a:sym typeface="Calibri"/>
              </a:rPr>
              <a:t>Provázanost celého programu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>
                <a:solidFill>
                  <a:schemeClr val="dk1"/>
                </a:solidFill>
                <a:latin typeface="Calibri"/>
                <a:sym typeface="Calibri"/>
              </a:rPr>
              <a:t>Závěrečný </a:t>
            </a:r>
            <a:r>
              <a:rPr lang="cs-CZ" sz="2800" dirty="0" err="1" smtClean="0">
                <a:solidFill>
                  <a:schemeClr val="dk1"/>
                </a:solidFill>
                <a:latin typeface="Calibri"/>
                <a:sym typeface="Calibri"/>
              </a:rPr>
              <a:t>miniprojekt</a:t>
            </a:r>
            <a:endParaRPr lang="cs-CZ" sz="2800" dirty="0" smtClean="0">
              <a:solidFill>
                <a:schemeClr val="dk1"/>
              </a:solidFill>
              <a:latin typeface="Calibri"/>
              <a:sym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>
                <a:solidFill>
                  <a:schemeClr val="dk1"/>
                </a:solidFill>
                <a:latin typeface="Calibri"/>
                <a:sym typeface="Calibri"/>
              </a:rPr>
              <a:t>Otevřená evaluace, snaha o další využití</a:t>
            </a:r>
          </a:p>
          <a:p>
            <a:pPr marL="457200" indent="-457200">
              <a:buFont typeface="+mj-lt"/>
              <a:buAutoNum type="arabicPeriod"/>
            </a:pPr>
            <a:endParaRPr lang="cs-CZ" sz="2400" dirty="0" smtClean="0"/>
          </a:p>
        </p:txBody>
      </p:sp>
      <p:sp>
        <p:nvSpPr>
          <p:cNvPr id="46" name="Shape 46"/>
          <p:cNvSpPr txBox="1">
            <a:spLocks noGrp="1"/>
          </p:cNvSpPr>
          <p:nvPr>
            <p:ph type="body" idx="4294967295"/>
          </p:nvPr>
        </p:nvSpPr>
        <p:spPr>
          <a:xfrm>
            <a:off x="467543" y="981075"/>
            <a:ext cx="8208143" cy="863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buClr>
                <a:srgbClr val="C00000"/>
              </a:buClr>
              <a:buFont typeface="Arial"/>
              <a:buNone/>
            </a:pPr>
            <a:r>
              <a:rPr lang="cs-CZ" sz="4800" b="1" i="0" u="none" strike="noStrike" cap="none" baseline="0" dirty="0" smtClean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Specifika programu</a:t>
            </a:r>
            <a:endParaRPr sz="4800" b="1" i="0" u="none" strike="noStrike" cap="none" baseline="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Shape 47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</p:txBody>
      </p:sp>
    </p:spTree>
    <p:extLst>
      <p:ext uri="{BB962C8B-B14F-4D97-AF65-F5344CB8AC3E}">
        <p14:creationId xmlns:p14="http://schemas.microsoft.com/office/powerpoint/2010/main" val="314519195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4294967295"/>
          </p:nvPr>
        </p:nvSpPr>
        <p:spPr>
          <a:xfrm>
            <a:off x="467543" y="2060575"/>
            <a:ext cx="8208143" cy="4104728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8856984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hape 54"/>
          <p:cNvSpPr txBox="1">
            <a:spLocks noGrp="1"/>
          </p:cNvSpPr>
          <p:nvPr>
            <p:ph type="body" idx="4294967295"/>
          </p:nvPr>
        </p:nvSpPr>
        <p:spPr>
          <a:xfrm>
            <a:off x="2339975" y="260350"/>
            <a:ext cx="5400675" cy="2889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cs-CZ" sz="1800" b="1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Kompetence III (CZ.1.07/4.1.00/22.002)</a:t>
            </a:r>
          </a:p>
          <a:p>
            <a:pPr marL="342900" marR="0" lvl="0" indent="-342900" algn="l" rtl="0">
              <a:spcBef>
                <a:spcPts val="360"/>
              </a:spcBef>
              <a:buClr>
                <a:schemeClr val="lt1"/>
              </a:buClr>
              <a:buFont typeface="Arial"/>
              <a:buNone/>
            </a:pPr>
            <a:endParaRPr sz="1800" b="1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528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eská školní inspekce 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000" b="1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prezentace ČŠI - vzor (2)" id="{58D6B30A-CA8E-4D9F-A069-018312819F3F}" vid="{BC3C9A63-A765-4694-B9CE-7B67BEE5F57E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092541B77DB294997A5D626E020E4E9" ma:contentTypeVersion="0" ma:contentTypeDescription="Vytvoří nový dokument" ma:contentTypeScope="" ma:versionID="f3828f1648b9702f90a34f36cce388e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5030a4fb49af6ac1945304746faa32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5A98B1-5CE0-406F-9D2B-3F5C6E5BB0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14E9AB-0504-4D52-89C2-BB038957537E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B45BFDE-6DA5-40C7-97E2-83944A6A7C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prezentace ČŠI - vzor (2)</Template>
  <TotalTime>115</TotalTime>
  <Words>1265</Words>
  <Application>Microsoft Office PowerPoint</Application>
  <PresentationFormat>Předvádění na obrazovce (4:3)</PresentationFormat>
  <Paragraphs>257</Paragraphs>
  <Slides>44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50" baseType="lpstr">
      <vt:lpstr>Arial</vt:lpstr>
      <vt:lpstr>Calibri</vt:lpstr>
      <vt:lpstr>Noto Symbol</vt:lpstr>
      <vt:lpstr>Times New Roman</vt:lpstr>
      <vt:lpstr>Wingdings</vt:lpstr>
      <vt:lpstr>česká školní inspekce šablona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Picková Marie</dc:creator>
  <cp:lastModifiedBy>Debnárová Miroslava</cp:lastModifiedBy>
  <cp:revision>17</cp:revision>
  <dcterms:created xsi:type="dcterms:W3CDTF">2014-01-14T12:07:55Z</dcterms:created>
  <dcterms:modified xsi:type="dcterms:W3CDTF">2015-10-29T19:43:04Z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0x0101000092541B77DB294997A5D626E020E4E9</vt:lpwstr>
  </property>
</Properties>
</file>