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6" r:id="rId3"/>
    <p:sldId id="260" r:id="rId4"/>
    <p:sldId id="257" r:id="rId5"/>
    <p:sldId id="258" r:id="rId6"/>
    <p:sldId id="263" r:id="rId7"/>
    <p:sldId id="261" r:id="rId8"/>
    <p:sldId id="262" r:id="rId9"/>
    <p:sldId id="265" r:id="rId10"/>
    <p:sldId id="264" r:id="rId11"/>
    <p:sldId id="267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A79-FFF9-C148-8DF6-E18D36FB3C8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9AA8-56F9-7B43-9341-470AD4F25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47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A79-FFF9-C148-8DF6-E18D36FB3C8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9AA8-56F9-7B43-9341-470AD4F25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6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A79-FFF9-C148-8DF6-E18D36FB3C8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9AA8-56F9-7B43-9341-470AD4F25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81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A79-FFF9-C148-8DF6-E18D36FB3C8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9AA8-56F9-7B43-9341-470AD4F25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5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A79-FFF9-C148-8DF6-E18D36FB3C8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9AA8-56F9-7B43-9341-470AD4F25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3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A79-FFF9-C148-8DF6-E18D36FB3C8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9AA8-56F9-7B43-9341-470AD4F25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8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A79-FFF9-C148-8DF6-E18D36FB3C8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9AA8-56F9-7B43-9341-470AD4F25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43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A79-FFF9-C148-8DF6-E18D36FB3C8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9AA8-56F9-7B43-9341-470AD4F25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5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A79-FFF9-C148-8DF6-E18D36FB3C8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9AA8-56F9-7B43-9341-470AD4F25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0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A79-FFF9-C148-8DF6-E18D36FB3C8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9AA8-56F9-7B43-9341-470AD4F25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41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0A79-FFF9-C148-8DF6-E18D36FB3C8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9AA8-56F9-7B43-9341-470AD4F25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83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20A79-FFF9-C148-8DF6-E18D36FB3C8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49AA8-56F9-7B43-9341-470AD4F25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5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jp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package" Target="../embeddings/Dokument_aplikace_Microsoft_Word4.docx"/><Relationship Id="rId3" Type="http://schemas.openxmlformats.org/officeDocument/2006/relationships/oleObject" Target="../embeddings/oleObject1.bin"/><Relationship Id="rId7" Type="http://schemas.openxmlformats.org/officeDocument/2006/relationships/package" Target="../embeddings/Dokument_aplikace_Microsoft_Word2.docx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package" Target="../embeddings/Dokument_aplikace_Microsoft_Word3.docx"/><Relationship Id="rId4" Type="http://schemas.openxmlformats.org/officeDocument/2006/relationships/package" Target="../embeddings/Dokument_aplikace_Microsoft_Word1.docx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179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/>
              <a:t>Thinking about talking and listening in the Early Education Curriculum</a:t>
            </a:r>
            <a:endParaRPr lang="en-US" sz="3200" dirty="0"/>
          </a:p>
        </p:txBody>
      </p:sp>
      <p:pic>
        <p:nvPicPr>
          <p:cNvPr id="4" name="Content Placeholder 3" descr="Screen Shot 2015-05-28 at 1.16.52 PM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" r="-72"/>
          <a:stretch>
            <a:fillRect/>
          </a:stretch>
        </p:blipFill>
        <p:spPr/>
      </p:pic>
      <p:sp>
        <p:nvSpPr>
          <p:cNvPr id="5" name="Espace réservé du texte 2"/>
          <p:cNvSpPr txBox="1">
            <a:spLocks/>
          </p:cNvSpPr>
          <p:nvPr/>
        </p:nvSpPr>
        <p:spPr>
          <a:xfrm>
            <a:off x="11112" y="6172200"/>
            <a:ext cx="4103250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6" name="Espace réservé du texte 2"/>
          <p:cNvSpPr txBox="1">
            <a:spLocks/>
          </p:cNvSpPr>
          <p:nvPr/>
        </p:nvSpPr>
        <p:spPr>
          <a:xfrm>
            <a:off x="6069012" y="931865"/>
            <a:ext cx="30749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 smtClean="0"/>
              <a:t>Nicholas </a:t>
            </a:r>
            <a:r>
              <a:rPr lang="cs-CZ" sz="2400" dirty="0" err="1" smtClean="0"/>
              <a:t>Moon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14427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know 10 parts of my body!</a:t>
            </a:r>
            <a:endParaRPr lang="en-US" dirty="0"/>
          </a:p>
        </p:txBody>
      </p:sp>
      <p:pic>
        <p:nvPicPr>
          <p:cNvPr id="6" name="10 things I know about my body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1208" y="5041934"/>
            <a:ext cx="812800" cy="812800"/>
          </a:xfrm>
        </p:spPr>
      </p:pic>
      <p:pic>
        <p:nvPicPr>
          <p:cNvPr id="7" name="Picture 6" descr="P102011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332" y="1282126"/>
            <a:ext cx="3097415" cy="51771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6588" y="2467027"/>
            <a:ext cx="32085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Blake made a numbered list of parts of his body.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14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</a:t>
            </a:r>
            <a:r>
              <a:rPr lang="en-US" dirty="0" err="1" smtClean="0"/>
              <a:t>favourite</a:t>
            </a:r>
            <a:r>
              <a:rPr lang="en-US" dirty="0" smtClean="0"/>
              <a:t> breakfast!</a:t>
            </a:r>
            <a:endParaRPr lang="en-US" dirty="0"/>
          </a:p>
        </p:txBody>
      </p:sp>
      <p:pic>
        <p:nvPicPr>
          <p:cNvPr id="4" name="My favourite breakfast, May 5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546" y="4747125"/>
            <a:ext cx="812800" cy="812800"/>
          </a:xfrm>
        </p:spPr>
      </p:pic>
      <p:pic>
        <p:nvPicPr>
          <p:cNvPr id="6" name="Picture 5" descr="P108008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078" y="1330857"/>
            <a:ext cx="5741016" cy="43057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199" y="2072059"/>
            <a:ext cx="20707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Keyla</a:t>
            </a:r>
            <a:r>
              <a:rPr lang="en-US" sz="2400" dirty="0" smtClean="0"/>
              <a:t> cut out cereal boxes and stuck them on card, then she drew pictures too!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8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I am good at</a:t>
            </a:r>
            <a:endParaRPr lang="en-US" dirty="0"/>
          </a:p>
        </p:txBody>
      </p:sp>
      <p:pic>
        <p:nvPicPr>
          <p:cNvPr id="4" name="Something I am good a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306" y="5241735"/>
            <a:ext cx="812800" cy="812800"/>
          </a:xfrm>
        </p:spPr>
      </p:pic>
      <p:sp>
        <p:nvSpPr>
          <p:cNvPr id="5" name="TextBox 4"/>
          <p:cNvSpPr txBox="1"/>
          <p:nvPr/>
        </p:nvSpPr>
        <p:spPr>
          <a:xfrm>
            <a:off x="723134" y="2351575"/>
            <a:ext cx="21815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Alex spoke about helping look after his baby sister Mara. He made a list…</a:t>
            </a:r>
            <a:endParaRPr lang="en-US" sz="2800" dirty="0"/>
          </a:p>
        </p:txBody>
      </p:sp>
      <p:pic>
        <p:nvPicPr>
          <p:cNvPr id="6" name="Picture 5" descr="P108092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065" y="1555564"/>
            <a:ext cx="3591164" cy="478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7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9022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4352" y="1743933"/>
            <a:ext cx="5729526" cy="4399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9273"/>
            <a:ext cx="7772400" cy="1519105"/>
          </a:xfrm>
        </p:spPr>
        <p:txBody>
          <a:bodyPr/>
          <a:lstStyle/>
          <a:p>
            <a:r>
              <a:rPr lang="en-US" dirty="0" smtClean="0"/>
              <a:t>Children talking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143261"/>
            <a:ext cx="6400800" cy="49826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They want to communicate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903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299155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US" sz="4000" dirty="0" smtClean="0">
                <a:latin typeface="Comic Sans MS"/>
                <a:cs typeface="Comic Sans MS"/>
              </a:rPr>
              <a:t>Talking in the EEC</a:t>
            </a:r>
            <a:endParaRPr lang="en-US" sz="4000" dirty="0">
              <a:latin typeface="Comic Sans MS"/>
              <a:cs typeface="Comic Sans MS"/>
            </a:endParaRPr>
          </a:p>
        </p:txBody>
      </p:sp>
      <p:pic>
        <p:nvPicPr>
          <p:cNvPr id="4" name="Content Placeholder 3" descr="Screen Shot 2015-05-28 at 1.18.21 PM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135" r="-16135"/>
          <a:stretch>
            <a:fillRect/>
          </a:stretch>
        </p:blipFill>
        <p:spPr>
          <a:xfrm>
            <a:off x="-363127" y="1142368"/>
            <a:ext cx="9325196" cy="5128499"/>
          </a:xfrm>
        </p:spPr>
      </p:pic>
    </p:spTree>
    <p:extLst>
      <p:ext uri="{BB962C8B-B14F-4D97-AF65-F5344CB8AC3E}">
        <p14:creationId xmlns:p14="http://schemas.microsoft.com/office/powerpoint/2010/main" val="185312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8063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449" y="1417638"/>
            <a:ext cx="3026225" cy="42395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Talking to children</a:t>
            </a:r>
            <a:endParaRPr lang="en-US" dirty="0"/>
          </a:p>
        </p:txBody>
      </p:sp>
      <p:pic>
        <p:nvPicPr>
          <p:cNvPr id="4" name="Content Placeholder 3" descr="P1080733.jp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586">
            <a:off x="6268249" y="1402875"/>
            <a:ext cx="2540085" cy="3518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P108075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6287">
            <a:off x="2941150" y="3711439"/>
            <a:ext cx="3558383" cy="29751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83087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Children listening</a:t>
            </a:r>
            <a:endParaRPr lang="en-US" dirty="0"/>
          </a:p>
        </p:txBody>
      </p:sp>
      <p:pic>
        <p:nvPicPr>
          <p:cNvPr id="4" name="Content Placeholder 3" descr="P108072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1782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417"/>
          </a:xfrm>
        </p:spPr>
        <p:txBody>
          <a:bodyPr>
            <a:noAutofit/>
          </a:bodyPr>
          <a:lstStyle/>
          <a:p>
            <a:r>
              <a:rPr lang="en-US" sz="2800" i="1" dirty="0" smtClean="0"/>
              <a:t>“</a:t>
            </a:r>
            <a:r>
              <a:rPr lang="en-US" sz="2400" i="1" dirty="0" smtClean="0"/>
              <a:t>Explaining, describing ,communicating something novel to others, giving an opinion, talking about feelings…”</a:t>
            </a:r>
            <a:endParaRPr lang="en-US" sz="2400" i="1" dirty="0"/>
          </a:p>
        </p:txBody>
      </p:sp>
      <p:pic>
        <p:nvPicPr>
          <p:cNvPr id="8" name="Content Placeholder 7" descr="Screen Shot 2015-05-28 at 1.18.54 PM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850" r="-98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3541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80742.jpg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9367" y="1300354"/>
            <a:ext cx="3222022" cy="4946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 and Tell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5309642" cy="4708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An opportunity for children to talk about specific topics.</a:t>
            </a:r>
          </a:p>
          <a:p>
            <a:pPr marL="0" indent="0">
              <a:buNone/>
            </a:pPr>
            <a:r>
              <a:rPr lang="en-US" dirty="0" smtClean="0"/>
              <a:t>A chance for children to question the speaker.</a:t>
            </a:r>
          </a:p>
          <a:p>
            <a:pPr marL="0" indent="0">
              <a:buNone/>
            </a:pPr>
            <a:r>
              <a:rPr lang="en-US" dirty="0" smtClean="0"/>
              <a:t>A presentation which may or may not be supported by other material </a:t>
            </a:r>
            <a:r>
              <a:rPr lang="en-US" dirty="0" err="1" smtClean="0"/>
              <a:t>eg</a:t>
            </a:r>
            <a:r>
              <a:rPr lang="en-US" dirty="0" smtClean="0"/>
              <a:t> photos, drawings, objects.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73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129128"/>
              </p:ext>
            </p:extLst>
          </p:nvPr>
        </p:nvGraphicFramePr>
        <p:xfrm>
          <a:off x="315991" y="339704"/>
          <a:ext cx="3427291" cy="5967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" name="Document" r:id="rId4" imgW="5270500" imgH="8661400" progId="Word.Document.12">
                  <p:embed/>
                </p:oleObj>
              </mc:Choice>
              <mc:Fallback>
                <p:oleObj name="Document" r:id="rId4" imgW="5270500" imgH="8661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5991" y="339704"/>
                        <a:ext cx="3427291" cy="5967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053655"/>
              </p:ext>
            </p:extLst>
          </p:nvPr>
        </p:nvGraphicFramePr>
        <p:xfrm>
          <a:off x="4338804" y="514147"/>
          <a:ext cx="4184030" cy="1679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" name="Document" r:id="rId7" imgW="5410200" imgH="2171700" progId="Word.Document.12">
                  <p:embed/>
                </p:oleObj>
              </mc:Choice>
              <mc:Fallback>
                <p:oleObj name="Document" r:id="rId7" imgW="5410200" imgH="2171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38804" y="514147"/>
                        <a:ext cx="4184030" cy="1679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7829389"/>
              </p:ext>
            </p:extLst>
          </p:nvPr>
        </p:nvGraphicFramePr>
        <p:xfrm>
          <a:off x="4338804" y="2193652"/>
          <a:ext cx="4259807" cy="1709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" name="Document" r:id="rId10" imgW="5410200" imgH="2171700" progId="Word.Document.12">
                  <p:embed/>
                </p:oleObj>
              </mc:Choice>
              <mc:Fallback>
                <p:oleObj name="Document" r:id="rId10" imgW="5410200" imgH="2171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38804" y="2193652"/>
                        <a:ext cx="4259807" cy="1709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870555"/>
              </p:ext>
            </p:extLst>
          </p:nvPr>
        </p:nvGraphicFramePr>
        <p:xfrm>
          <a:off x="4338804" y="4068854"/>
          <a:ext cx="4360256" cy="1750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" name="Document" r:id="rId13" imgW="5410200" imgH="2171700" progId="Word.Document.12">
                  <p:embed/>
                </p:oleObj>
              </mc:Choice>
              <mc:Fallback>
                <p:oleObj name="Document" r:id="rId13" imgW="5410200" imgH="2171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38804" y="4068854"/>
                        <a:ext cx="4360256" cy="1750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423879" y="5942739"/>
            <a:ext cx="4320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Other topics include: My Dad, My Mum, Something I am good at, and, Free Choice.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362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Easi</a:t>
            </a:r>
            <a:r>
              <a:rPr lang="en-US" dirty="0" smtClean="0"/>
              <a:t>-Speak</a:t>
            </a:r>
            <a:br>
              <a:rPr lang="en-US" dirty="0" smtClean="0"/>
            </a:br>
            <a:r>
              <a:rPr lang="en-US" dirty="0" smtClean="0"/>
              <a:t> a simple microphone/recorder</a:t>
            </a:r>
            <a:endParaRPr lang="en-US" dirty="0"/>
          </a:p>
        </p:txBody>
      </p:sp>
      <p:pic>
        <p:nvPicPr>
          <p:cNvPr id="4" name="Content Placeholder 3" descr="Screen Shot 2015-05-28 at 1.14.11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16" r="-40916"/>
          <a:stretch/>
        </p:blipFill>
        <p:spPr>
          <a:xfrm>
            <a:off x="457200" y="1600200"/>
            <a:ext cx="8229600" cy="4239239"/>
          </a:xfrm>
        </p:spPr>
      </p:pic>
    </p:spTree>
    <p:extLst>
      <p:ext uri="{BB962C8B-B14F-4D97-AF65-F5344CB8AC3E}">
        <p14:creationId xmlns:p14="http://schemas.microsoft.com/office/powerpoint/2010/main" val="3490065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1786</TotalTime>
  <Words>171</Words>
  <Application>Microsoft Office PowerPoint</Application>
  <PresentationFormat>Předvádění na obrazovce (4:3)</PresentationFormat>
  <Paragraphs>21</Paragraphs>
  <Slides>12</Slides>
  <Notes>0</Notes>
  <HiddenSlides>0</HiddenSlides>
  <MMClips>3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Comic Sans MS</vt:lpstr>
      <vt:lpstr>Office Theme</vt:lpstr>
      <vt:lpstr>Document</vt:lpstr>
      <vt:lpstr>Thinking about talking and listening in the Early Education Curriculum</vt:lpstr>
      <vt:lpstr>Children talking</vt:lpstr>
      <vt:lpstr>Talking in the EEC</vt:lpstr>
      <vt:lpstr>Talking to children</vt:lpstr>
      <vt:lpstr>Children listening</vt:lpstr>
      <vt:lpstr>“Explaining, describing ,communicating something novel to others, giving an opinion, talking about feelings…”</vt:lpstr>
      <vt:lpstr>Show and Tell</vt:lpstr>
      <vt:lpstr>Prezentace aplikace PowerPoint</vt:lpstr>
      <vt:lpstr>Easi-Speak  a simple microphone/recorder</vt:lpstr>
      <vt:lpstr>I know 10 parts of my body!</vt:lpstr>
      <vt:lpstr>My favourite breakfast!</vt:lpstr>
      <vt:lpstr>Something I am good at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Moon</dc:creator>
  <cp:lastModifiedBy>Novotná Hana</cp:lastModifiedBy>
  <cp:revision>36</cp:revision>
  <dcterms:created xsi:type="dcterms:W3CDTF">2015-05-28T11:15:29Z</dcterms:created>
  <dcterms:modified xsi:type="dcterms:W3CDTF">2015-06-01T04:17:50Z</dcterms:modified>
</cp:coreProperties>
</file>